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88"/>
  </p:notesMasterIdLst>
  <p:sldIdLst>
    <p:sldId id="877" r:id="rId2"/>
    <p:sldId id="1246" r:id="rId3"/>
    <p:sldId id="1137" r:id="rId4"/>
    <p:sldId id="1138" r:id="rId5"/>
    <p:sldId id="1143" r:id="rId6"/>
    <p:sldId id="1227" r:id="rId7"/>
    <p:sldId id="1144" r:id="rId8"/>
    <p:sldId id="1147" r:id="rId9"/>
    <p:sldId id="1149" r:id="rId10"/>
    <p:sldId id="1154" r:id="rId11"/>
    <p:sldId id="1258" r:id="rId12"/>
    <p:sldId id="1371" r:id="rId13"/>
    <p:sldId id="1240" r:id="rId14"/>
    <p:sldId id="1372" r:id="rId15"/>
    <p:sldId id="1373" r:id="rId16"/>
    <p:sldId id="1186" r:id="rId17"/>
    <p:sldId id="1415" r:id="rId18"/>
    <p:sldId id="1416" r:id="rId19"/>
    <p:sldId id="1417" r:id="rId20"/>
    <p:sldId id="1450" r:id="rId21"/>
    <p:sldId id="1376" r:id="rId22"/>
    <p:sldId id="1379" r:id="rId23"/>
    <p:sldId id="1470" r:id="rId24"/>
    <p:sldId id="1451" r:id="rId25"/>
    <p:sldId id="1414" r:id="rId26"/>
    <p:sldId id="1203" r:id="rId27"/>
    <p:sldId id="1205" r:id="rId28"/>
    <p:sldId id="1452" r:id="rId29"/>
    <p:sldId id="1206" r:id="rId30"/>
    <p:sldId id="1453" r:id="rId31"/>
    <p:sldId id="1207" r:id="rId32"/>
    <p:sldId id="1354" r:id="rId33"/>
    <p:sldId id="1208" r:id="rId34"/>
    <p:sldId id="1454" r:id="rId35"/>
    <p:sldId id="1210" r:id="rId36"/>
    <p:sldId id="1211" r:id="rId37"/>
    <p:sldId id="1431" r:id="rId38"/>
    <p:sldId id="1435" r:id="rId39"/>
    <p:sldId id="1432" r:id="rId40"/>
    <p:sldId id="1444" r:id="rId41"/>
    <p:sldId id="1436" r:id="rId42"/>
    <p:sldId id="1441" r:id="rId43"/>
    <p:sldId id="1254" r:id="rId44"/>
    <p:sldId id="1449" r:id="rId45"/>
    <p:sldId id="1424" r:id="rId46"/>
    <p:sldId id="1425" r:id="rId47"/>
    <p:sldId id="1437" r:id="rId48"/>
    <p:sldId id="1438" r:id="rId49"/>
    <p:sldId id="1440" r:id="rId50"/>
    <p:sldId id="1443" r:id="rId51"/>
    <p:sldId id="1469" r:id="rId52"/>
    <p:sldId id="1471" r:id="rId53"/>
    <p:sldId id="1457" r:id="rId54"/>
    <p:sldId id="1459" r:id="rId55"/>
    <p:sldId id="1458" r:id="rId56"/>
    <p:sldId id="1460" r:id="rId57"/>
    <p:sldId id="1461" r:id="rId58"/>
    <p:sldId id="1462" r:id="rId59"/>
    <p:sldId id="1463" r:id="rId60"/>
    <p:sldId id="1464" r:id="rId61"/>
    <p:sldId id="1465" r:id="rId62"/>
    <p:sldId id="1466" r:id="rId63"/>
    <p:sldId id="1467" r:id="rId64"/>
    <p:sldId id="1468" r:id="rId65"/>
    <p:sldId id="1356" r:id="rId66"/>
    <p:sldId id="1357" r:id="rId67"/>
    <p:sldId id="1362" r:id="rId68"/>
    <p:sldId id="1273" r:id="rId69"/>
    <p:sldId id="1340" r:id="rId70"/>
    <p:sldId id="1446" r:id="rId71"/>
    <p:sldId id="1364" r:id="rId72"/>
    <p:sldId id="1382" r:id="rId73"/>
    <p:sldId id="1383" r:id="rId74"/>
    <p:sldId id="1391" r:id="rId75"/>
    <p:sldId id="1398" r:id="rId76"/>
    <p:sldId id="1399" r:id="rId77"/>
    <p:sldId id="1426" r:id="rId78"/>
    <p:sldId id="1427" r:id="rId79"/>
    <p:sldId id="1428" r:id="rId80"/>
    <p:sldId id="1429" r:id="rId81"/>
    <p:sldId id="1370" r:id="rId82"/>
    <p:sldId id="1430" r:id="rId83"/>
    <p:sldId id="1369" r:id="rId84"/>
    <p:sldId id="1447" r:id="rId85"/>
    <p:sldId id="1448" r:id="rId86"/>
    <p:sldId id="1361" r:id="rId87"/>
  </p:sldIdLst>
  <p:sldSz cx="9144000" cy="6858000" type="screen4x3"/>
  <p:notesSz cx="6858000" cy="9144000"/>
  <p:defaultTextStyle>
    <a:defPPr>
      <a:defRPr lang="it-IT"/>
    </a:defPPr>
    <a:lvl1pPr algn="ctr" rtl="0" fontAlgn="base">
      <a:spcBef>
        <a:spcPct val="0"/>
      </a:spcBef>
      <a:spcAft>
        <a:spcPct val="0"/>
      </a:spcAft>
      <a:defRPr kumimoji="1" kern="1200">
        <a:solidFill>
          <a:schemeClr val="tx1"/>
        </a:solidFill>
        <a:latin typeface="Times New Roman" pitchFamily="18" charset="0"/>
        <a:ea typeface="+mn-ea"/>
        <a:cs typeface="+mn-cs"/>
      </a:defRPr>
    </a:lvl1pPr>
    <a:lvl2pPr marL="457200" algn="ctr" rtl="0" fontAlgn="base">
      <a:spcBef>
        <a:spcPct val="0"/>
      </a:spcBef>
      <a:spcAft>
        <a:spcPct val="0"/>
      </a:spcAft>
      <a:defRPr kumimoji="1" kern="1200">
        <a:solidFill>
          <a:schemeClr val="tx1"/>
        </a:solidFill>
        <a:latin typeface="Times New Roman" pitchFamily="18" charset="0"/>
        <a:ea typeface="+mn-ea"/>
        <a:cs typeface="+mn-cs"/>
      </a:defRPr>
    </a:lvl2pPr>
    <a:lvl3pPr marL="914400" algn="ctr" rtl="0" fontAlgn="base">
      <a:spcBef>
        <a:spcPct val="0"/>
      </a:spcBef>
      <a:spcAft>
        <a:spcPct val="0"/>
      </a:spcAft>
      <a:defRPr kumimoji="1" kern="1200">
        <a:solidFill>
          <a:schemeClr val="tx1"/>
        </a:solidFill>
        <a:latin typeface="Times New Roman" pitchFamily="18" charset="0"/>
        <a:ea typeface="+mn-ea"/>
        <a:cs typeface="+mn-cs"/>
      </a:defRPr>
    </a:lvl3pPr>
    <a:lvl4pPr marL="1371600" algn="ctr" rtl="0" fontAlgn="base">
      <a:spcBef>
        <a:spcPct val="0"/>
      </a:spcBef>
      <a:spcAft>
        <a:spcPct val="0"/>
      </a:spcAft>
      <a:defRPr kumimoji="1" kern="1200">
        <a:solidFill>
          <a:schemeClr val="tx1"/>
        </a:solidFill>
        <a:latin typeface="Times New Roman" pitchFamily="18" charset="0"/>
        <a:ea typeface="+mn-ea"/>
        <a:cs typeface="+mn-cs"/>
      </a:defRPr>
    </a:lvl4pPr>
    <a:lvl5pPr marL="1828800" algn="ctr" rtl="0" fontAlgn="base">
      <a:spcBef>
        <a:spcPct val="0"/>
      </a:spcBef>
      <a:spcAft>
        <a:spcPct val="0"/>
      </a:spcAft>
      <a:defRPr kumimoji="1" kern="1200">
        <a:solidFill>
          <a:schemeClr val="tx1"/>
        </a:solidFill>
        <a:latin typeface="Times New Roman" pitchFamily="18" charset="0"/>
        <a:ea typeface="+mn-ea"/>
        <a:cs typeface="+mn-cs"/>
      </a:defRPr>
    </a:lvl5pPr>
    <a:lvl6pPr marL="2286000" algn="l" defTabSz="914400" rtl="0" eaLnBrk="1" latinLnBrk="0" hangingPunct="1">
      <a:defRPr kumimoji="1" kern="1200">
        <a:solidFill>
          <a:schemeClr val="tx1"/>
        </a:solidFill>
        <a:latin typeface="Times New Roman" pitchFamily="18" charset="0"/>
        <a:ea typeface="+mn-ea"/>
        <a:cs typeface="+mn-cs"/>
      </a:defRPr>
    </a:lvl6pPr>
    <a:lvl7pPr marL="2743200" algn="l" defTabSz="914400" rtl="0" eaLnBrk="1" latinLnBrk="0" hangingPunct="1">
      <a:defRPr kumimoji="1" kern="1200">
        <a:solidFill>
          <a:schemeClr val="tx1"/>
        </a:solidFill>
        <a:latin typeface="Times New Roman" pitchFamily="18" charset="0"/>
        <a:ea typeface="+mn-ea"/>
        <a:cs typeface="+mn-cs"/>
      </a:defRPr>
    </a:lvl7pPr>
    <a:lvl8pPr marL="3200400" algn="l" defTabSz="914400" rtl="0" eaLnBrk="1" latinLnBrk="0" hangingPunct="1">
      <a:defRPr kumimoji="1" kern="1200">
        <a:solidFill>
          <a:schemeClr val="tx1"/>
        </a:solidFill>
        <a:latin typeface="Times New Roman" pitchFamily="18" charset="0"/>
        <a:ea typeface="+mn-ea"/>
        <a:cs typeface="+mn-cs"/>
      </a:defRPr>
    </a:lvl8pPr>
    <a:lvl9pPr marL="3657600" algn="l" defTabSz="914400" rtl="0" eaLnBrk="1" latinLnBrk="0" hangingPunct="1">
      <a:defRPr kumimoji="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FFFF"/>
    <a:srgbClr val="29FFFF"/>
    <a:srgbClr val="00FFFF"/>
    <a:srgbClr val="66CCFF"/>
    <a:srgbClr val="FF3300"/>
    <a:srgbClr val="FF6600"/>
    <a:srgbClr val="FFCC99"/>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821" autoAdjust="0"/>
  </p:normalViewPr>
  <p:slideViewPr>
    <p:cSldViewPr>
      <p:cViewPr varScale="1">
        <p:scale>
          <a:sx n="98" d="100"/>
          <a:sy n="98" d="100"/>
        </p:scale>
        <p:origin x="3840" y="96"/>
      </p:cViewPr>
      <p:guideLst>
        <p:guide orient="horz" pos="2160"/>
        <p:guide pos="2880"/>
      </p:guideLst>
    </p:cSldViewPr>
  </p:slideViewPr>
  <p:outlineViewPr>
    <p:cViewPr>
      <p:scale>
        <a:sx n="33" d="100"/>
        <a:sy n="33" d="100"/>
      </p:scale>
      <p:origin x="0" y="-13632"/>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kumimoji="0" sz="1200">
                <a:latin typeface="Arial" charset="0"/>
              </a:defRPr>
            </a:lvl1pPr>
          </a:lstStyle>
          <a:p>
            <a:pPr>
              <a:defRPr/>
            </a:pPr>
            <a:endParaRPr lang="it-IT" dirty="0"/>
          </a:p>
        </p:txBody>
      </p:sp>
      <p:sp>
        <p:nvSpPr>
          <p:cNvPr id="2703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200">
                <a:latin typeface="Arial" charset="0"/>
              </a:defRPr>
            </a:lvl1pPr>
          </a:lstStyle>
          <a:p>
            <a:pPr>
              <a:defRPr/>
            </a:pPr>
            <a:endParaRPr lang="it-IT" dirty="0"/>
          </a:p>
        </p:txBody>
      </p:sp>
      <p:sp>
        <p:nvSpPr>
          <p:cNvPr id="70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703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2703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kumimoji="0" sz="1200">
                <a:latin typeface="Arial" charset="0"/>
              </a:defRPr>
            </a:lvl1pPr>
          </a:lstStyle>
          <a:p>
            <a:pPr>
              <a:defRPr/>
            </a:pPr>
            <a:endParaRPr lang="it-IT" dirty="0"/>
          </a:p>
        </p:txBody>
      </p:sp>
      <p:sp>
        <p:nvSpPr>
          <p:cNvPr id="2703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latin typeface="Arial" charset="0"/>
              </a:defRPr>
            </a:lvl1pPr>
          </a:lstStyle>
          <a:p>
            <a:pPr>
              <a:defRPr/>
            </a:pPr>
            <a:fld id="{139EF815-30E6-439E-9459-E44EB100A4DC}" type="slidenum">
              <a:rPr lang="it-IT"/>
              <a:pPr>
                <a:defRPr/>
              </a:pPr>
              <a:t>‹N›</a:t>
            </a:fld>
            <a:endParaRPr lang="it-IT" dirty="0"/>
          </a:p>
        </p:txBody>
      </p:sp>
    </p:spTree>
    <p:extLst>
      <p:ext uri="{BB962C8B-B14F-4D97-AF65-F5344CB8AC3E}">
        <p14:creationId xmlns:p14="http://schemas.microsoft.com/office/powerpoint/2010/main" val="9754347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139EF815-30E6-439E-9459-E44EB100A4DC}" type="slidenum">
              <a:rPr lang="it-IT" smtClean="0"/>
              <a:pPr>
                <a:defRPr/>
              </a:pPr>
              <a:t>1</a:t>
            </a:fld>
            <a:endParaRPr lang="it-IT" dirty="0"/>
          </a:p>
        </p:txBody>
      </p:sp>
    </p:spTree>
    <p:extLst>
      <p:ext uri="{BB962C8B-B14F-4D97-AF65-F5344CB8AC3E}">
        <p14:creationId xmlns:p14="http://schemas.microsoft.com/office/powerpoint/2010/main" val="3730548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139EF815-30E6-439E-9459-E44EB100A4DC}" type="slidenum">
              <a:rPr lang="it-IT" smtClean="0"/>
              <a:pPr>
                <a:defRPr/>
              </a:pPr>
              <a:t>39</a:t>
            </a:fld>
            <a:endParaRPr lang="it-IT" dirty="0"/>
          </a:p>
        </p:txBody>
      </p:sp>
    </p:spTree>
    <p:extLst>
      <p:ext uri="{BB962C8B-B14F-4D97-AF65-F5344CB8AC3E}">
        <p14:creationId xmlns:p14="http://schemas.microsoft.com/office/powerpoint/2010/main" val="1633947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139EF815-30E6-439E-9459-E44EB100A4DC}" type="slidenum">
              <a:rPr lang="it-IT" smtClean="0"/>
              <a:pPr>
                <a:defRPr/>
              </a:pPr>
              <a:t>50</a:t>
            </a:fld>
            <a:endParaRPr lang="it-IT" dirty="0"/>
          </a:p>
        </p:txBody>
      </p:sp>
    </p:spTree>
    <p:extLst>
      <p:ext uri="{BB962C8B-B14F-4D97-AF65-F5344CB8AC3E}">
        <p14:creationId xmlns:p14="http://schemas.microsoft.com/office/powerpoint/2010/main" val="3981096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7758113" y="1463675"/>
            <a:ext cx="16902113" cy="10795000"/>
            <a:chOff x="-4887" y="922"/>
            <a:chExt cx="10647" cy="6800"/>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w="9525">
              <a:noFill/>
              <a:round/>
              <a:headEnd type="none" w="sm" len="sm"/>
              <a:tailEnd type="none" w="sm" len="sm"/>
            </a:ln>
            <a:effectLst/>
          </p:spPr>
          <p:txBody>
            <a:bodyPr/>
            <a:lstStyle/>
            <a:p>
              <a:pPr>
                <a:defRPr/>
              </a:pPr>
              <a:endParaRPr lang="en-GB" dirty="0"/>
            </a:p>
          </p:txBody>
        </p:sp>
        <p:sp>
          <p:nvSpPr>
            <p:cNvPr id="6" name="Arc 4"/>
            <p:cNvSpPr>
              <a:spLocks/>
            </p:cNvSpPr>
            <p:nvPr/>
          </p:nvSpPr>
          <p:spPr bwMode="auto">
            <a:xfrm>
              <a:off x="-4887" y="922"/>
              <a:ext cx="8474" cy="6800"/>
            </a:xfrm>
            <a:custGeom>
              <a:avLst/>
              <a:gdLst>
                <a:gd name="G0" fmla="+- 21600 0 0"/>
                <a:gd name="G1" fmla="+- 21600 0 0"/>
                <a:gd name="G2" fmla="+- 21600 0 0"/>
                <a:gd name="T0" fmla="*/ 43200 w 43200"/>
                <a:gd name="T1" fmla="*/ 21600 h 43200"/>
                <a:gd name="T2" fmla="*/ 24979 w 43200"/>
                <a:gd name="T3" fmla="*/ 266 h 43200"/>
                <a:gd name="T4" fmla="*/ 21600 w 43200"/>
                <a:gd name="T5" fmla="*/ 21600 h 43200"/>
              </a:gdLst>
              <a:ahLst/>
              <a:cxnLst>
                <a:cxn ang="0">
                  <a:pos x="T0" y="T1"/>
                </a:cxn>
                <a:cxn ang="0">
                  <a:pos x="T2" y="T3"/>
                </a:cxn>
                <a:cxn ang="0">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close/>
                </a:path>
              </a:pathLst>
            </a:custGeom>
            <a:noFill/>
            <a:ln w="12700" cap="sq">
              <a:solidFill>
                <a:schemeClr val="folHlink"/>
              </a:solidFill>
              <a:round/>
              <a:headEnd type="none" w="sm" len="sm"/>
              <a:tailEnd type="none" w="sm" len="sm"/>
            </a:ln>
            <a:effectLst/>
          </p:spPr>
          <p:txBody>
            <a:bodyPr/>
            <a:lstStyle/>
            <a:p>
              <a:pPr>
                <a:defRPr/>
              </a:pPr>
              <a:endParaRPr lang="en-GB" dirty="0"/>
            </a:p>
          </p:txBody>
        </p:sp>
      </p:grpSp>
      <p:sp>
        <p:nvSpPr>
          <p:cNvPr id="178181" name="Rectangle 5"/>
          <p:cNvSpPr>
            <a:spLocks noGrp="1" noChangeArrowheads="1"/>
          </p:cNvSpPr>
          <p:nvPr>
            <p:ph type="ctrTitle" sz="quarter"/>
          </p:nvPr>
        </p:nvSpPr>
        <p:spPr>
          <a:xfrm>
            <a:off x="1293813" y="762000"/>
            <a:ext cx="7772400" cy="1143000"/>
          </a:xfrm>
        </p:spPr>
        <p:txBody>
          <a:bodyPr anchor="b"/>
          <a:lstStyle>
            <a:lvl1pPr>
              <a:defRPr/>
            </a:lvl1pPr>
          </a:lstStyle>
          <a:p>
            <a:r>
              <a:rPr lang="it-IT"/>
              <a:t>Fare clic per modificare lo stile del titolo dello schema</a:t>
            </a:r>
          </a:p>
        </p:txBody>
      </p:sp>
      <p:sp>
        <p:nvSpPr>
          <p:cNvPr id="178182" name="Rectangle 6"/>
          <p:cNvSpPr>
            <a:spLocks noGrp="1" noChangeArrowheads="1"/>
          </p:cNvSpPr>
          <p:nvPr>
            <p:ph type="subTitle" sz="quarter" idx="1"/>
          </p:nvPr>
        </p:nvSpPr>
        <p:spPr>
          <a:xfrm>
            <a:off x="3429000" y="2085975"/>
            <a:ext cx="5410200" cy="1038225"/>
          </a:xfrm>
        </p:spPr>
        <p:txBody>
          <a:bodyPr lIns="92075" rIns="92075"/>
          <a:lstStyle>
            <a:lvl1pPr marL="0" indent="0">
              <a:lnSpc>
                <a:spcPct val="70000"/>
              </a:lnSpc>
              <a:buFont typeface="Wingdings" pitchFamily="2" charset="2"/>
              <a:buNone/>
              <a:defRPr/>
            </a:lvl1pPr>
          </a:lstStyle>
          <a:p>
            <a:r>
              <a:rPr lang="it-IT"/>
              <a:t>Fare clic per modificare lo stile del sottotitolo dello schema</a:t>
            </a:r>
          </a:p>
        </p:txBody>
      </p:sp>
      <p:sp>
        <p:nvSpPr>
          <p:cNvPr id="7" name="Rectangle 7"/>
          <p:cNvSpPr>
            <a:spLocks noGrp="1" noChangeArrowheads="1"/>
          </p:cNvSpPr>
          <p:nvPr>
            <p:ph type="dt" sz="quarter" idx="10"/>
          </p:nvPr>
        </p:nvSpPr>
        <p:spPr/>
        <p:txBody>
          <a:bodyPr/>
          <a:lstStyle>
            <a:lvl1pPr>
              <a:defRPr/>
            </a:lvl1pPr>
          </a:lstStyle>
          <a:p>
            <a:pPr>
              <a:defRPr/>
            </a:pPr>
            <a:endParaRPr lang="it-IT" dirty="0"/>
          </a:p>
        </p:txBody>
      </p:sp>
      <p:sp>
        <p:nvSpPr>
          <p:cNvPr id="8" name="Rectangle 8"/>
          <p:cNvSpPr>
            <a:spLocks noGrp="1" noChangeArrowheads="1"/>
          </p:cNvSpPr>
          <p:nvPr>
            <p:ph type="ftr" sz="quarter" idx="11"/>
          </p:nvPr>
        </p:nvSpPr>
        <p:spPr>
          <a:xfrm>
            <a:off x="1295400" y="6365875"/>
            <a:ext cx="4267200" cy="457200"/>
          </a:xfrm>
        </p:spPr>
        <p:txBody>
          <a:bodyPr/>
          <a:lstStyle>
            <a:lvl1pPr>
              <a:defRPr/>
            </a:lvl1pPr>
          </a:lstStyle>
          <a:p>
            <a:pPr>
              <a:defRPr/>
            </a:pPr>
            <a:endParaRPr lang="it-IT" dirty="0"/>
          </a:p>
        </p:txBody>
      </p:sp>
      <p:sp>
        <p:nvSpPr>
          <p:cNvPr id="9" name="Rectangle 9"/>
          <p:cNvSpPr>
            <a:spLocks noGrp="1" noChangeArrowheads="1"/>
          </p:cNvSpPr>
          <p:nvPr>
            <p:ph type="sldNum" sz="quarter" idx="12"/>
          </p:nvPr>
        </p:nvSpPr>
        <p:spPr/>
        <p:txBody>
          <a:bodyPr/>
          <a:lstStyle>
            <a:lvl2pPr lvl="1">
              <a:defRPr>
                <a:latin typeface="+mn-lt"/>
              </a:defRPr>
            </a:lvl2pPr>
          </a:lstStyle>
          <a:p>
            <a:pPr lvl="1">
              <a:defRPr/>
            </a:pPr>
            <a:fld id="{FD29118D-5DD1-4CF6-9EE6-59D703A844AA}" type="slidenum">
              <a:rPr lang="it-IT"/>
              <a:pPr lvl="1">
                <a:defRPr/>
              </a:pPr>
              <a:t>‹N›</a:t>
            </a:fld>
            <a:endParaRPr lang="it-IT" dirty="0"/>
          </a:p>
        </p:txBody>
      </p:sp>
    </p:spTree>
  </p:cSld>
  <p:clrMapOvr>
    <a:masterClrMapping/>
  </p:clrMapOvr>
  <p:transition>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lvl1pPr>
              <a:defRPr/>
            </a:lvl1pPr>
          </a:lstStyle>
          <a:p>
            <a:pPr>
              <a:defRPr/>
            </a:pPr>
            <a:endParaRPr lang="it-IT" dirty="0"/>
          </a:p>
        </p:txBody>
      </p:sp>
      <p:sp>
        <p:nvSpPr>
          <p:cNvPr id="5" name="Segnaposto piè di pagina 4"/>
          <p:cNvSpPr>
            <a:spLocks noGrp="1"/>
          </p:cNvSpPr>
          <p:nvPr>
            <p:ph type="ftr" sz="quarter" idx="11"/>
          </p:nvPr>
        </p:nvSpPr>
        <p:spPr/>
        <p:txBody>
          <a:bodyPr/>
          <a:lstStyle>
            <a:lvl1pPr>
              <a:defRPr/>
            </a:lvl1pPr>
          </a:lstStyle>
          <a:p>
            <a:pPr>
              <a:defRPr/>
            </a:pPr>
            <a:endParaRPr lang="it-IT" dirty="0"/>
          </a:p>
        </p:txBody>
      </p:sp>
      <p:sp>
        <p:nvSpPr>
          <p:cNvPr id="6" name="Segnaposto numero diapositiva 5"/>
          <p:cNvSpPr>
            <a:spLocks noGrp="1"/>
          </p:cNvSpPr>
          <p:nvPr>
            <p:ph type="sldNum" sz="quarter" idx="12"/>
          </p:nvPr>
        </p:nvSpPr>
        <p:spPr/>
        <p:txBody>
          <a:bodyPr/>
          <a:lstStyle>
            <a:lvl2pPr lvl="1">
              <a:defRPr/>
            </a:lvl2pPr>
          </a:lstStyle>
          <a:p>
            <a:pPr lvl="1">
              <a:defRPr/>
            </a:pPr>
            <a:fld id="{33069366-F8E4-4BD8-BD56-AE9C1C7BC8E6}" type="slidenum">
              <a:rPr lang="it-IT"/>
              <a:pPr lvl="1">
                <a:defRPr/>
              </a:pPr>
              <a:t>‹N›</a:t>
            </a:fld>
            <a:endParaRPr lang="it-IT" dirty="0">
              <a:latin typeface="+mn-lt"/>
            </a:endParaRPr>
          </a:p>
        </p:txBody>
      </p:sp>
    </p:spTree>
  </p:cSld>
  <p:clrMapOvr>
    <a:masterClrMapping/>
  </p:clrMapOvr>
  <p:transition>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43700" y="609600"/>
            <a:ext cx="2019300" cy="5486400"/>
          </a:xfrm>
        </p:spPr>
        <p:txBody>
          <a:bodyPr vert="eaVert"/>
          <a:lstStyle/>
          <a:p>
            <a:r>
              <a:rPr lang="it-IT" smtClean="0"/>
              <a:t>Fare clic per modificare lo stile del titolo</a:t>
            </a:r>
            <a:endParaRPr lang="en-GB"/>
          </a:p>
        </p:txBody>
      </p:sp>
      <p:sp>
        <p:nvSpPr>
          <p:cNvPr id="3" name="Segnaposto testo verticale 2"/>
          <p:cNvSpPr>
            <a:spLocks noGrp="1"/>
          </p:cNvSpPr>
          <p:nvPr>
            <p:ph type="body" orient="vert" idx="1"/>
          </p:nvPr>
        </p:nvSpPr>
        <p:spPr>
          <a:xfrm>
            <a:off x="682625" y="609600"/>
            <a:ext cx="5908675"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lvl1pPr>
              <a:defRPr/>
            </a:lvl1pPr>
          </a:lstStyle>
          <a:p>
            <a:pPr>
              <a:defRPr/>
            </a:pPr>
            <a:endParaRPr lang="it-IT" dirty="0"/>
          </a:p>
        </p:txBody>
      </p:sp>
      <p:sp>
        <p:nvSpPr>
          <p:cNvPr id="5" name="Segnaposto piè di pagina 4"/>
          <p:cNvSpPr>
            <a:spLocks noGrp="1"/>
          </p:cNvSpPr>
          <p:nvPr>
            <p:ph type="ftr" sz="quarter" idx="11"/>
          </p:nvPr>
        </p:nvSpPr>
        <p:spPr/>
        <p:txBody>
          <a:bodyPr/>
          <a:lstStyle>
            <a:lvl1pPr>
              <a:defRPr/>
            </a:lvl1pPr>
          </a:lstStyle>
          <a:p>
            <a:pPr>
              <a:defRPr/>
            </a:pPr>
            <a:endParaRPr lang="it-IT" dirty="0"/>
          </a:p>
        </p:txBody>
      </p:sp>
      <p:sp>
        <p:nvSpPr>
          <p:cNvPr id="6" name="Segnaposto numero diapositiva 5"/>
          <p:cNvSpPr>
            <a:spLocks noGrp="1"/>
          </p:cNvSpPr>
          <p:nvPr>
            <p:ph type="sldNum" sz="quarter" idx="12"/>
          </p:nvPr>
        </p:nvSpPr>
        <p:spPr/>
        <p:txBody>
          <a:bodyPr/>
          <a:lstStyle>
            <a:lvl2pPr lvl="1">
              <a:defRPr/>
            </a:lvl2pPr>
          </a:lstStyle>
          <a:p>
            <a:pPr lvl="1">
              <a:defRPr/>
            </a:pPr>
            <a:fld id="{21063385-CDD1-43A1-BAAC-EC09A0DBBDF7}" type="slidenum">
              <a:rPr lang="it-IT"/>
              <a:pPr lvl="1">
                <a:defRPr/>
              </a:pPr>
              <a:t>‹N›</a:t>
            </a:fld>
            <a:endParaRPr lang="it-IT" dirty="0">
              <a:latin typeface="+mn-lt"/>
            </a:endParaRPr>
          </a:p>
        </p:txBody>
      </p:sp>
    </p:spTree>
  </p:cSld>
  <p:clrMapOvr>
    <a:masterClrMapping/>
  </p:clrMapOvr>
  <p:transition>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2625" y="609600"/>
            <a:ext cx="8080375" cy="5486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3" name="Segnaposto data 2"/>
          <p:cNvSpPr>
            <a:spLocks noGrp="1"/>
          </p:cNvSpPr>
          <p:nvPr>
            <p:ph type="dt" sz="half" idx="10"/>
          </p:nvPr>
        </p:nvSpPr>
        <p:spPr/>
        <p:txBody>
          <a:bodyPr/>
          <a:lstStyle>
            <a:lvl1pPr>
              <a:defRPr/>
            </a:lvl1pPr>
          </a:lstStyle>
          <a:p>
            <a:pPr>
              <a:defRPr/>
            </a:pPr>
            <a:endParaRPr lang="it-IT" dirty="0"/>
          </a:p>
        </p:txBody>
      </p:sp>
      <p:sp>
        <p:nvSpPr>
          <p:cNvPr id="4" name="Segnaposto piè di pagina 3"/>
          <p:cNvSpPr>
            <a:spLocks noGrp="1"/>
          </p:cNvSpPr>
          <p:nvPr>
            <p:ph type="ftr" sz="quarter" idx="11"/>
          </p:nvPr>
        </p:nvSpPr>
        <p:spPr/>
        <p:txBody>
          <a:bodyPr/>
          <a:lstStyle>
            <a:lvl1pPr>
              <a:defRPr/>
            </a:lvl1pPr>
          </a:lstStyle>
          <a:p>
            <a:pPr>
              <a:defRPr/>
            </a:pPr>
            <a:endParaRPr lang="it-IT" dirty="0"/>
          </a:p>
        </p:txBody>
      </p:sp>
      <p:sp>
        <p:nvSpPr>
          <p:cNvPr id="5" name="Segnaposto numero diapositiva 4"/>
          <p:cNvSpPr>
            <a:spLocks noGrp="1"/>
          </p:cNvSpPr>
          <p:nvPr>
            <p:ph type="sldNum" sz="quarter" idx="12"/>
          </p:nvPr>
        </p:nvSpPr>
        <p:spPr/>
        <p:txBody>
          <a:bodyPr/>
          <a:lstStyle>
            <a:lvl2pPr lvl="1">
              <a:defRPr/>
            </a:lvl2pPr>
          </a:lstStyle>
          <a:p>
            <a:pPr lvl="1">
              <a:defRPr/>
            </a:pPr>
            <a:fld id="{C7566807-CD67-4BBB-9299-71CDF7FE4A16}" type="slidenum">
              <a:rPr lang="it-IT"/>
              <a:pPr lvl="1">
                <a:defRPr/>
              </a:pPr>
              <a:t>‹N›</a:t>
            </a:fld>
            <a:endParaRPr lang="it-IT" dirty="0">
              <a:latin typeface="+mn-lt"/>
            </a:endParaRPr>
          </a:p>
        </p:txBody>
      </p:sp>
    </p:spTree>
  </p:cSld>
  <p:clrMapOvr>
    <a:masterClrMapping/>
  </p:clrMapOvr>
  <p:transitio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2625" y="609600"/>
            <a:ext cx="8080375" cy="1143000"/>
          </a:xfrm>
        </p:spPr>
        <p:txBody>
          <a:bodyPr/>
          <a:lstStyle/>
          <a:p>
            <a:r>
              <a:rPr lang="it-IT" smtClean="0"/>
              <a:t>Fare clic per modificare lo stile del titolo</a:t>
            </a:r>
            <a:endParaRPr lang="en-GB"/>
          </a:p>
        </p:txBody>
      </p:sp>
      <p:sp>
        <p:nvSpPr>
          <p:cNvPr id="3" name="Segnaposto testo 2"/>
          <p:cNvSpPr>
            <a:spLocks noGrp="1"/>
          </p:cNvSpPr>
          <p:nvPr>
            <p:ph type="body" sz="half" idx="1"/>
          </p:nvPr>
        </p:nvSpPr>
        <p:spPr>
          <a:xfrm>
            <a:off x="682625"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4645025"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4"/>
          <p:cNvSpPr>
            <a:spLocks noGrp="1"/>
          </p:cNvSpPr>
          <p:nvPr>
            <p:ph type="dt" sz="half" idx="10"/>
          </p:nvPr>
        </p:nvSpPr>
        <p:spPr/>
        <p:txBody>
          <a:bodyPr/>
          <a:lstStyle>
            <a:lvl1pPr>
              <a:defRPr/>
            </a:lvl1pPr>
          </a:lstStyle>
          <a:p>
            <a:pPr>
              <a:defRPr/>
            </a:pPr>
            <a:endParaRPr lang="it-IT" dirty="0"/>
          </a:p>
        </p:txBody>
      </p:sp>
      <p:sp>
        <p:nvSpPr>
          <p:cNvPr id="6" name="Segnaposto piè di pagina 5"/>
          <p:cNvSpPr>
            <a:spLocks noGrp="1"/>
          </p:cNvSpPr>
          <p:nvPr>
            <p:ph type="ftr" sz="quarter" idx="11"/>
          </p:nvPr>
        </p:nvSpPr>
        <p:spPr/>
        <p:txBody>
          <a:bodyPr/>
          <a:lstStyle>
            <a:lvl1pPr>
              <a:defRPr/>
            </a:lvl1pPr>
          </a:lstStyle>
          <a:p>
            <a:pPr>
              <a:defRPr/>
            </a:pPr>
            <a:endParaRPr lang="it-IT" dirty="0"/>
          </a:p>
        </p:txBody>
      </p:sp>
      <p:sp>
        <p:nvSpPr>
          <p:cNvPr id="7" name="Segnaposto numero diapositiva 6"/>
          <p:cNvSpPr>
            <a:spLocks noGrp="1"/>
          </p:cNvSpPr>
          <p:nvPr>
            <p:ph type="sldNum" sz="quarter" idx="12"/>
          </p:nvPr>
        </p:nvSpPr>
        <p:spPr/>
        <p:txBody>
          <a:bodyPr/>
          <a:lstStyle>
            <a:lvl2pPr lvl="1">
              <a:defRPr/>
            </a:lvl2pPr>
          </a:lstStyle>
          <a:p>
            <a:pPr lvl="1">
              <a:defRPr/>
            </a:pPr>
            <a:fld id="{D0B6BA18-EA03-4ED0-B123-47ED20F1E14F}" type="slidenum">
              <a:rPr lang="it-IT"/>
              <a:pPr lvl="1">
                <a:defRPr/>
              </a:pPr>
              <a:t>‹N›</a:t>
            </a:fld>
            <a:endParaRPr lang="it-IT" dirty="0">
              <a:latin typeface="+mn-lt"/>
            </a:endParaRPr>
          </a:p>
        </p:txBody>
      </p:sp>
    </p:spTree>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lvl1pPr>
              <a:defRPr/>
            </a:lvl1pPr>
          </a:lstStyle>
          <a:p>
            <a:pPr>
              <a:defRPr/>
            </a:pPr>
            <a:endParaRPr lang="it-IT" dirty="0"/>
          </a:p>
        </p:txBody>
      </p:sp>
      <p:sp>
        <p:nvSpPr>
          <p:cNvPr id="5" name="Segnaposto piè di pagina 4"/>
          <p:cNvSpPr>
            <a:spLocks noGrp="1"/>
          </p:cNvSpPr>
          <p:nvPr>
            <p:ph type="ftr" sz="quarter" idx="11"/>
          </p:nvPr>
        </p:nvSpPr>
        <p:spPr/>
        <p:txBody>
          <a:bodyPr/>
          <a:lstStyle>
            <a:lvl1pPr>
              <a:defRPr/>
            </a:lvl1pPr>
          </a:lstStyle>
          <a:p>
            <a:pPr>
              <a:defRPr/>
            </a:pPr>
            <a:endParaRPr lang="it-IT" dirty="0"/>
          </a:p>
        </p:txBody>
      </p:sp>
      <p:sp>
        <p:nvSpPr>
          <p:cNvPr id="6" name="Segnaposto numero diapositiva 5"/>
          <p:cNvSpPr>
            <a:spLocks noGrp="1"/>
          </p:cNvSpPr>
          <p:nvPr>
            <p:ph type="sldNum" sz="quarter" idx="12"/>
          </p:nvPr>
        </p:nvSpPr>
        <p:spPr/>
        <p:txBody>
          <a:bodyPr/>
          <a:lstStyle>
            <a:lvl2pPr lvl="1">
              <a:defRPr/>
            </a:lvl2pPr>
          </a:lstStyle>
          <a:p>
            <a:pPr lvl="1">
              <a:defRPr/>
            </a:pPr>
            <a:fld id="{920B6FF7-6FCA-4EF7-8DB3-1640CC69DD40}" type="slidenum">
              <a:rPr lang="it-IT"/>
              <a:pPr lvl="1">
                <a:defRPr/>
              </a:pPr>
              <a:t>‹N›</a:t>
            </a:fld>
            <a:endParaRPr lang="it-IT" dirty="0">
              <a:latin typeface="+mn-lt"/>
            </a:endParaRPr>
          </a:p>
        </p:txBody>
      </p:sp>
    </p:spTree>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endParaRPr lang="it-IT" dirty="0"/>
          </a:p>
        </p:txBody>
      </p:sp>
      <p:sp>
        <p:nvSpPr>
          <p:cNvPr id="5" name="Segnaposto piè di pagina 4"/>
          <p:cNvSpPr>
            <a:spLocks noGrp="1"/>
          </p:cNvSpPr>
          <p:nvPr>
            <p:ph type="ftr" sz="quarter" idx="11"/>
          </p:nvPr>
        </p:nvSpPr>
        <p:spPr/>
        <p:txBody>
          <a:bodyPr/>
          <a:lstStyle>
            <a:lvl1pPr>
              <a:defRPr/>
            </a:lvl1pPr>
          </a:lstStyle>
          <a:p>
            <a:pPr>
              <a:defRPr/>
            </a:pPr>
            <a:endParaRPr lang="it-IT" dirty="0"/>
          </a:p>
        </p:txBody>
      </p:sp>
      <p:sp>
        <p:nvSpPr>
          <p:cNvPr id="6" name="Segnaposto numero diapositiva 5"/>
          <p:cNvSpPr>
            <a:spLocks noGrp="1"/>
          </p:cNvSpPr>
          <p:nvPr>
            <p:ph type="sldNum" sz="quarter" idx="12"/>
          </p:nvPr>
        </p:nvSpPr>
        <p:spPr/>
        <p:txBody>
          <a:bodyPr/>
          <a:lstStyle>
            <a:lvl2pPr lvl="1">
              <a:defRPr/>
            </a:lvl2pPr>
          </a:lstStyle>
          <a:p>
            <a:pPr lvl="1">
              <a:defRPr/>
            </a:pPr>
            <a:fld id="{3D4B1904-2E11-4493-A2DD-B98527654DF5}" type="slidenum">
              <a:rPr lang="it-IT"/>
              <a:pPr lvl="1">
                <a:defRPr/>
              </a:pPr>
              <a:t>‹N›</a:t>
            </a:fld>
            <a:endParaRPr lang="it-IT" dirty="0">
              <a:latin typeface="+mn-lt"/>
            </a:endParaRPr>
          </a:p>
        </p:txBody>
      </p:sp>
    </p:spTree>
  </p:cSld>
  <p:clrMapOvr>
    <a:masterClrMapping/>
  </p:clrMapOvr>
  <p:transition>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sz="half" idx="1"/>
          </p:nvPr>
        </p:nvSpPr>
        <p:spPr>
          <a:xfrm>
            <a:off x="6826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46450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4"/>
          <p:cNvSpPr>
            <a:spLocks noGrp="1"/>
          </p:cNvSpPr>
          <p:nvPr>
            <p:ph type="dt" sz="half" idx="10"/>
          </p:nvPr>
        </p:nvSpPr>
        <p:spPr/>
        <p:txBody>
          <a:bodyPr/>
          <a:lstStyle>
            <a:lvl1pPr>
              <a:defRPr/>
            </a:lvl1pPr>
          </a:lstStyle>
          <a:p>
            <a:pPr>
              <a:defRPr/>
            </a:pPr>
            <a:endParaRPr lang="it-IT" dirty="0"/>
          </a:p>
        </p:txBody>
      </p:sp>
      <p:sp>
        <p:nvSpPr>
          <p:cNvPr id="6" name="Segnaposto piè di pagina 5"/>
          <p:cNvSpPr>
            <a:spLocks noGrp="1"/>
          </p:cNvSpPr>
          <p:nvPr>
            <p:ph type="ftr" sz="quarter" idx="11"/>
          </p:nvPr>
        </p:nvSpPr>
        <p:spPr/>
        <p:txBody>
          <a:bodyPr/>
          <a:lstStyle>
            <a:lvl1pPr>
              <a:defRPr/>
            </a:lvl1pPr>
          </a:lstStyle>
          <a:p>
            <a:pPr>
              <a:defRPr/>
            </a:pPr>
            <a:endParaRPr lang="it-IT" dirty="0"/>
          </a:p>
        </p:txBody>
      </p:sp>
      <p:sp>
        <p:nvSpPr>
          <p:cNvPr id="7" name="Segnaposto numero diapositiva 6"/>
          <p:cNvSpPr>
            <a:spLocks noGrp="1"/>
          </p:cNvSpPr>
          <p:nvPr>
            <p:ph type="sldNum" sz="quarter" idx="12"/>
          </p:nvPr>
        </p:nvSpPr>
        <p:spPr/>
        <p:txBody>
          <a:bodyPr/>
          <a:lstStyle>
            <a:lvl2pPr lvl="1">
              <a:defRPr/>
            </a:lvl2pPr>
          </a:lstStyle>
          <a:p>
            <a:pPr lvl="1">
              <a:defRPr/>
            </a:pPr>
            <a:fld id="{0DCB06D0-ACE7-4837-A590-7D10751D8090}" type="slidenum">
              <a:rPr lang="it-IT"/>
              <a:pPr lvl="1">
                <a:defRPr/>
              </a:pPr>
              <a:t>‹N›</a:t>
            </a:fld>
            <a:endParaRPr lang="it-IT" dirty="0">
              <a:latin typeface="+mn-lt"/>
            </a:endParaRPr>
          </a:p>
        </p:txBody>
      </p:sp>
    </p:spTree>
  </p:cSld>
  <p:clrMapOvr>
    <a:masterClrMapping/>
  </p:clrMapOvr>
  <p:transition>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6"/>
          <p:cNvSpPr>
            <a:spLocks noGrp="1"/>
          </p:cNvSpPr>
          <p:nvPr>
            <p:ph type="dt" sz="half" idx="10"/>
          </p:nvPr>
        </p:nvSpPr>
        <p:spPr/>
        <p:txBody>
          <a:bodyPr/>
          <a:lstStyle>
            <a:lvl1pPr>
              <a:defRPr/>
            </a:lvl1pPr>
          </a:lstStyle>
          <a:p>
            <a:pPr>
              <a:defRPr/>
            </a:pPr>
            <a:endParaRPr lang="it-IT" dirty="0"/>
          </a:p>
        </p:txBody>
      </p:sp>
      <p:sp>
        <p:nvSpPr>
          <p:cNvPr id="8" name="Segnaposto piè di pagina 7"/>
          <p:cNvSpPr>
            <a:spLocks noGrp="1"/>
          </p:cNvSpPr>
          <p:nvPr>
            <p:ph type="ftr" sz="quarter" idx="11"/>
          </p:nvPr>
        </p:nvSpPr>
        <p:spPr/>
        <p:txBody>
          <a:bodyPr/>
          <a:lstStyle>
            <a:lvl1pPr>
              <a:defRPr/>
            </a:lvl1pPr>
          </a:lstStyle>
          <a:p>
            <a:pPr>
              <a:defRPr/>
            </a:pPr>
            <a:endParaRPr lang="it-IT" dirty="0"/>
          </a:p>
        </p:txBody>
      </p:sp>
      <p:sp>
        <p:nvSpPr>
          <p:cNvPr id="9" name="Segnaposto numero diapositiva 8"/>
          <p:cNvSpPr>
            <a:spLocks noGrp="1"/>
          </p:cNvSpPr>
          <p:nvPr>
            <p:ph type="sldNum" sz="quarter" idx="12"/>
          </p:nvPr>
        </p:nvSpPr>
        <p:spPr/>
        <p:txBody>
          <a:bodyPr/>
          <a:lstStyle>
            <a:lvl2pPr lvl="1">
              <a:defRPr/>
            </a:lvl2pPr>
          </a:lstStyle>
          <a:p>
            <a:pPr lvl="1">
              <a:defRPr/>
            </a:pPr>
            <a:fld id="{B0C24156-9907-452A-9089-1BD9FEE285EA}" type="slidenum">
              <a:rPr lang="it-IT"/>
              <a:pPr lvl="1">
                <a:defRPr/>
              </a:pPr>
              <a:t>‹N›</a:t>
            </a:fld>
            <a:endParaRPr lang="it-IT" dirty="0">
              <a:latin typeface="+mn-lt"/>
            </a:endParaRPr>
          </a:p>
        </p:txBody>
      </p:sp>
    </p:spTree>
  </p:cSld>
  <p:clrMapOvr>
    <a:masterClrMapping/>
  </p:clrMapOvr>
  <p:transition>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data 2"/>
          <p:cNvSpPr>
            <a:spLocks noGrp="1"/>
          </p:cNvSpPr>
          <p:nvPr>
            <p:ph type="dt" sz="half" idx="10"/>
          </p:nvPr>
        </p:nvSpPr>
        <p:spPr/>
        <p:txBody>
          <a:bodyPr/>
          <a:lstStyle>
            <a:lvl1pPr>
              <a:defRPr/>
            </a:lvl1pPr>
          </a:lstStyle>
          <a:p>
            <a:pPr>
              <a:defRPr/>
            </a:pPr>
            <a:endParaRPr lang="it-IT" dirty="0"/>
          </a:p>
        </p:txBody>
      </p:sp>
      <p:sp>
        <p:nvSpPr>
          <p:cNvPr id="4" name="Segnaposto piè di pagina 3"/>
          <p:cNvSpPr>
            <a:spLocks noGrp="1"/>
          </p:cNvSpPr>
          <p:nvPr>
            <p:ph type="ftr" sz="quarter" idx="11"/>
          </p:nvPr>
        </p:nvSpPr>
        <p:spPr/>
        <p:txBody>
          <a:bodyPr/>
          <a:lstStyle>
            <a:lvl1pPr>
              <a:defRPr/>
            </a:lvl1pPr>
          </a:lstStyle>
          <a:p>
            <a:pPr>
              <a:defRPr/>
            </a:pPr>
            <a:endParaRPr lang="it-IT" dirty="0"/>
          </a:p>
        </p:txBody>
      </p:sp>
      <p:sp>
        <p:nvSpPr>
          <p:cNvPr id="5" name="Segnaposto numero diapositiva 4"/>
          <p:cNvSpPr>
            <a:spLocks noGrp="1"/>
          </p:cNvSpPr>
          <p:nvPr>
            <p:ph type="sldNum" sz="quarter" idx="12"/>
          </p:nvPr>
        </p:nvSpPr>
        <p:spPr/>
        <p:txBody>
          <a:bodyPr/>
          <a:lstStyle>
            <a:lvl2pPr lvl="1">
              <a:defRPr/>
            </a:lvl2pPr>
          </a:lstStyle>
          <a:p>
            <a:pPr lvl="1">
              <a:defRPr/>
            </a:pPr>
            <a:fld id="{0266B486-1870-46D3-ABDB-90C842BC6242}" type="slidenum">
              <a:rPr lang="it-IT"/>
              <a:pPr lvl="1">
                <a:defRPr/>
              </a:pPr>
              <a:t>‹N›</a:t>
            </a:fld>
            <a:endParaRPr lang="it-IT" dirty="0">
              <a:latin typeface="+mn-lt"/>
            </a:endParaRPr>
          </a:p>
        </p:txBody>
      </p:sp>
    </p:spTree>
  </p:cSld>
  <p:clrMapOvr>
    <a:masterClrMapping/>
  </p:clrMapOvr>
  <p:transition>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pPr>
              <a:defRPr/>
            </a:pPr>
            <a:endParaRPr lang="it-IT" dirty="0"/>
          </a:p>
        </p:txBody>
      </p:sp>
      <p:sp>
        <p:nvSpPr>
          <p:cNvPr id="3" name="Segnaposto piè di pagina 2"/>
          <p:cNvSpPr>
            <a:spLocks noGrp="1"/>
          </p:cNvSpPr>
          <p:nvPr>
            <p:ph type="ftr" sz="quarter" idx="11"/>
          </p:nvPr>
        </p:nvSpPr>
        <p:spPr/>
        <p:txBody>
          <a:bodyPr/>
          <a:lstStyle>
            <a:lvl1pPr>
              <a:defRPr/>
            </a:lvl1pPr>
          </a:lstStyle>
          <a:p>
            <a:pPr>
              <a:defRPr/>
            </a:pPr>
            <a:endParaRPr lang="it-IT" dirty="0"/>
          </a:p>
        </p:txBody>
      </p:sp>
      <p:sp>
        <p:nvSpPr>
          <p:cNvPr id="4" name="Segnaposto numero diapositiva 3"/>
          <p:cNvSpPr>
            <a:spLocks noGrp="1"/>
          </p:cNvSpPr>
          <p:nvPr>
            <p:ph type="sldNum" sz="quarter" idx="12"/>
          </p:nvPr>
        </p:nvSpPr>
        <p:spPr/>
        <p:txBody>
          <a:bodyPr/>
          <a:lstStyle>
            <a:lvl2pPr lvl="1">
              <a:defRPr/>
            </a:lvl2pPr>
          </a:lstStyle>
          <a:p>
            <a:pPr lvl="1">
              <a:defRPr/>
            </a:pPr>
            <a:fld id="{C02E1BB3-912D-417B-846B-A34724066016}" type="slidenum">
              <a:rPr lang="it-IT"/>
              <a:pPr lvl="1">
                <a:defRPr/>
              </a:pPr>
              <a:t>‹N›</a:t>
            </a:fld>
            <a:endParaRPr lang="it-IT" dirty="0">
              <a:latin typeface="+mn-lt"/>
            </a:endParaRPr>
          </a:p>
        </p:txBody>
      </p:sp>
    </p:spTree>
  </p:cSld>
  <p:clrMapOvr>
    <a:masterClrMapping/>
  </p:clrMapOvr>
  <p:transition>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pPr>
              <a:defRPr/>
            </a:pPr>
            <a:endParaRPr lang="it-IT" dirty="0"/>
          </a:p>
        </p:txBody>
      </p:sp>
      <p:sp>
        <p:nvSpPr>
          <p:cNvPr id="6" name="Segnaposto piè di pagina 5"/>
          <p:cNvSpPr>
            <a:spLocks noGrp="1"/>
          </p:cNvSpPr>
          <p:nvPr>
            <p:ph type="ftr" sz="quarter" idx="11"/>
          </p:nvPr>
        </p:nvSpPr>
        <p:spPr/>
        <p:txBody>
          <a:bodyPr/>
          <a:lstStyle>
            <a:lvl1pPr>
              <a:defRPr/>
            </a:lvl1pPr>
          </a:lstStyle>
          <a:p>
            <a:pPr>
              <a:defRPr/>
            </a:pPr>
            <a:endParaRPr lang="it-IT" dirty="0"/>
          </a:p>
        </p:txBody>
      </p:sp>
      <p:sp>
        <p:nvSpPr>
          <p:cNvPr id="7" name="Segnaposto numero diapositiva 6"/>
          <p:cNvSpPr>
            <a:spLocks noGrp="1"/>
          </p:cNvSpPr>
          <p:nvPr>
            <p:ph type="sldNum" sz="quarter" idx="12"/>
          </p:nvPr>
        </p:nvSpPr>
        <p:spPr/>
        <p:txBody>
          <a:bodyPr/>
          <a:lstStyle>
            <a:lvl2pPr lvl="1">
              <a:defRPr/>
            </a:lvl2pPr>
          </a:lstStyle>
          <a:p>
            <a:pPr lvl="1">
              <a:defRPr/>
            </a:pPr>
            <a:fld id="{58C21CB8-2955-4001-A88D-F445184C3BC4}" type="slidenum">
              <a:rPr lang="it-IT"/>
              <a:pPr lvl="1">
                <a:defRPr/>
              </a:pPr>
              <a:t>‹N›</a:t>
            </a:fld>
            <a:endParaRPr lang="it-IT" dirty="0">
              <a:latin typeface="+mn-lt"/>
            </a:endParaRPr>
          </a:p>
        </p:txBody>
      </p:sp>
    </p:spTree>
  </p:cSld>
  <p:clrMapOvr>
    <a:masterClrMapping/>
  </p:clrMapOvr>
  <p:transition>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pPr>
              <a:defRPr/>
            </a:pPr>
            <a:endParaRPr lang="it-IT" dirty="0"/>
          </a:p>
        </p:txBody>
      </p:sp>
      <p:sp>
        <p:nvSpPr>
          <p:cNvPr id="6" name="Segnaposto piè di pagina 5"/>
          <p:cNvSpPr>
            <a:spLocks noGrp="1"/>
          </p:cNvSpPr>
          <p:nvPr>
            <p:ph type="ftr" sz="quarter" idx="11"/>
          </p:nvPr>
        </p:nvSpPr>
        <p:spPr/>
        <p:txBody>
          <a:bodyPr/>
          <a:lstStyle>
            <a:lvl1pPr>
              <a:defRPr/>
            </a:lvl1pPr>
          </a:lstStyle>
          <a:p>
            <a:pPr>
              <a:defRPr/>
            </a:pPr>
            <a:endParaRPr lang="it-IT" dirty="0"/>
          </a:p>
        </p:txBody>
      </p:sp>
      <p:sp>
        <p:nvSpPr>
          <p:cNvPr id="7" name="Segnaposto numero diapositiva 6"/>
          <p:cNvSpPr>
            <a:spLocks noGrp="1"/>
          </p:cNvSpPr>
          <p:nvPr>
            <p:ph type="sldNum" sz="quarter" idx="12"/>
          </p:nvPr>
        </p:nvSpPr>
        <p:spPr/>
        <p:txBody>
          <a:bodyPr/>
          <a:lstStyle>
            <a:lvl2pPr lvl="1">
              <a:defRPr/>
            </a:lvl2pPr>
          </a:lstStyle>
          <a:p>
            <a:pPr lvl="1">
              <a:defRPr/>
            </a:pPr>
            <a:fld id="{D94B0524-3D76-4C57-BD61-1241B0E699B5}" type="slidenum">
              <a:rPr lang="it-IT"/>
              <a:pPr lvl="1">
                <a:defRPr/>
              </a:pPr>
              <a:t>‹N›</a:t>
            </a:fld>
            <a:endParaRPr lang="it-IT" dirty="0">
              <a:latin typeface="+mn-lt"/>
            </a:endParaRPr>
          </a:p>
        </p:txBody>
      </p:sp>
    </p:spTree>
  </p:cSld>
  <p:clrMapOvr>
    <a:masterClrMapping/>
  </p:clrMapOvr>
  <p:transition>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8405813" y="4763"/>
            <a:ext cx="17538701" cy="13690600"/>
            <a:chOff x="-5295" y="3"/>
            <a:chExt cx="11048" cy="8624"/>
          </a:xfrm>
        </p:grpSpPr>
        <p:sp>
          <p:nvSpPr>
            <p:cNvPr id="177155"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w="9525">
              <a:noFill/>
              <a:round/>
              <a:headEnd type="none" w="sm" len="sm"/>
              <a:tailEnd type="none" w="sm" len="sm"/>
            </a:ln>
            <a:effectLst/>
          </p:spPr>
          <p:txBody>
            <a:bodyPr/>
            <a:lstStyle/>
            <a:p>
              <a:pPr>
                <a:defRPr/>
              </a:pPr>
              <a:endParaRPr lang="en-GB" dirty="0"/>
            </a:p>
          </p:txBody>
        </p:sp>
        <p:sp>
          <p:nvSpPr>
            <p:cNvPr id="177156" name="Arc 4"/>
            <p:cNvSpPr>
              <a:spLocks/>
            </p:cNvSpPr>
            <p:nvPr/>
          </p:nvSpPr>
          <p:spPr bwMode="auto">
            <a:xfrm>
              <a:off x="-5295" y="3"/>
              <a:ext cx="10596" cy="8624"/>
            </a:xfrm>
            <a:custGeom>
              <a:avLst/>
              <a:gdLst>
                <a:gd name="G0" fmla="+- 21600 0 0"/>
                <a:gd name="G1" fmla="+- 21600 0 0"/>
                <a:gd name="G2" fmla="+- 21600 0 0"/>
                <a:gd name="T0" fmla="*/ 43200 w 43200"/>
                <a:gd name="T1" fmla="*/ 2160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close/>
                </a:path>
              </a:pathLst>
            </a:custGeom>
            <a:noFill/>
            <a:ln w="12700" cap="sq">
              <a:solidFill>
                <a:schemeClr val="folHlink"/>
              </a:solidFill>
              <a:round/>
              <a:headEnd type="none" w="sm" len="sm"/>
              <a:tailEnd type="none" w="sm" len="sm"/>
            </a:ln>
            <a:effectLst/>
          </p:spPr>
          <p:txBody>
            <a:bodyPr/>
            <a:lstStyle/>
            <a:p>
              <a:pPr>
                <a:defRPr/>
              </a:pPr>
              <a:endParaRPr lang="en-GB" dirty="0"/>
            </a:p>
          </p:txBody>
        </p:sp>
      </p:grpSp>
      <p:sp>
        <p:nvSpPr>
          <p:cNvPr id="177157" name="Rectangle 5"/>
          <p:cNvSpPr>
            <a:spLocks noGrp="1" noChangeArrowheads="1"/>
          </p:cNvSpPr>
          <p:nvPr>
            <p:ph type="title"/>
          </p:nvPr>
        </p:nvSpPr>
        <p:spPr bwMode="auto">
          <a:xfrm>
            <a:off x="682625" y="609600"/>
            <a:ext cx="80803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it-IT" smtClean="0"/>
              <a:t>Fare clic per modificare lo stile del titolo dello schema</a:t>
            </a:r>
          </a:p>
        </p:txBody>
      </p:sp>
      <p:sp>
        <p:nvSpPr>
          <p:cNvPr id="1028" name="Rectangle 6"/>
          <p:cNvSpPr>
            <a:spLocks noGrp="1" noChangeArrowheads="1"/>
          </p:cNvSpPr>
          <p:nvPr>
            <p:ph type="body" idx="1"/>
          </p:nvPr>
        </p:nvSpPr>
        <p:spPr bwMode="auto">
          <a:xfrm>
            <a:off x="682625" y="1981200"/>
            <a:ext cx="7772400" cy="4114800"/>
          </a:xfrm>
          <a:prstGeom prst="rect">
            <a:avLst/>
          </a:prstGeom>
          <a:noFill/>
          <a:ln w="9525">
            <a:noFill/>
            <a:miter lim="800000"/>
            <a:headEnd/>
            <a:tailEnd/>
          </a:ln>
        </p:spPr>
        <p:txBody>
          <a:bodyPr vert="horz" wrap="square" lIns="182562" tIns="46038" rIns="182562" bIns="46038"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77159" name="Rectangle 7"/>
          <p:cNvSpPr>
            <a:spLocks noGrp="1" noChangeArrowheads="1"/>
          </p:cNvSpPr>
          <p:nvPr>
            <p:ph type="dt" sz="half" idx="2"/>
          </p:nvPr>
        </p:nvSpPr>
        <p:spPr bwMode="auto">
          <a:xfrm>
            <a:off x="7215188" y="6442075"/>
            <a:ext cx="1905000" cy="3810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0" sz="1400"/>
            </a:lvl1pPr>
          </a:lstStyle>
          <a:p>
            <a:pPr>
              <a:defRPr/>
            </a:pPr>
            <a:endParaRPr lang="it-IT" dirty="0"/>
          </a:p>
        </p:txBody>
      </p:sp>
      <p:sp>
        <p:nvSpPr>
          <p:cNvPr id="177160" name="Rectangle 8"/>
          <p:cNvSpPr>
            <a:spLocks noGrp="1" noChangeArrowheads="1"/>
          </p:cNvSpPr>
          <p:nvPr>
            <p:ph type="ftr" sz="quarter" idx="3"/>
          </p:nvPr>
        </p:nvSpPr>
        <p:spPr bwMode="auto">
          <a:xfrm>
            <a:off x="682625" y="6365875"/>
            <a:ext cx="42672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kumimoji="0" sz="1400"/>
            </a:lvl1pPr>
          </a:lstStyle>
          <a:p>
            <a:pPr>
              <a:defRPr/>
            </a:pPr>
            <a:endParaRPr lang="it-IT" dirty="0"/>
          </a:p>
        </p:txBody>
      </p:sp>
      <p:sp>
        <p:nvSpPr>
          <p:cNvPr id="177161" name="Rectangle 9"/>
          <p:cNvSpPr>
            <a:spLocks noGrp="1" noChangeArrowheads="1"/>
          </p:cNvSpPr>
          <p:nvPr>
            <p:ph type="sldNum" sz="quarter" idx="4"/>
          </p:nvPr>
        </p:nvSpPr>
        <p:spPr bwMode="auto">
          <a:xfrm>
            <a:off x="7199313" y="6148388"/>
            <a:ext cx="1905000" cy="381000"/>
          </a:xfrm>
          <a:prstGeom prst="rect">
            <a:avLst/>
          </a:prstGeom>
          <a:noFill/>
          <a:ln w="9525">
            <a:noFill/>
            <a:miter lim="800000"/>
            <a:headEnd/>
            <a:tailEnd/>
          </a:ln>
          <a:effectLst/>
        </p:spPr>
        <p:txBody>
          <a:bodyPr vert="horz" wrap="none" lIns="92075" tIns="0" rIns="92075" bIns="0" numCol="1" anchor="b" anchorCtr="0" compatLnSpc="1">
            <a:prstTxWarp prst="textNoShape">
              <a:avLst/>
            </a:prstTxWarp>
          </a:bodyPr>
          <a:lstStyle>
            <a:lvl2pPr lvl="1" algn="r">
              <a:defRPr kumimoji="0" sz="1400">
                <a:latin typeface="+mj-lt"/>
              </a:defRPr>
            </a:lvl2pPr>
          </a:lstStyle>
          <a:p>
            <a:pPr lvl="1">
              <a:defRPr/>
            </a:pPr>
            <a:fld id="{EBB1EEC8-EA4D-41F1-A3E2-C8E830D5F921}" type="slidenum">
              <a:rPr lang="it-IT"/>
              <a:pPr lvl="1">
                <a:defRPr/>
              </a:pPr>
              <a:t>‹N›</a:t>
            </a:fld>
            <a:endParaRPr lang="it-IT" dirty="0"/>
          </a:p>
        </p:txBody>
      </p:sp>
    </p:spTree>
  </p:cSld>
  <p:clrMap bg1="dk2" tx1="lt1" bg2="dk1"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Lst>
  <p:transition>
    <p:cut/>
  </p:transition>
  <p:hf hdr="0" ft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idx="1"/>
          </p:nvPr>
        </p:nvSpPr>
        <p:spPr>
          <a:xfrm>
            <a:off x="107503" y="116632"/>
            <a:ext cx="8856985" cy="6669931"/>
          </a:xfrm>
        </p:spPr>
        <p:txBody>
          <a:bodyPr/>
          <a:lstStyle/>
          <a:p>
            <a:pPr algn="ctr" eaLnBrk="1" hangingPunct="1">
              <a:lnSpc>
                <a:spcPct val="80000"/>
              </a:lnSpc>
              <a:buFont typeface="Wingdings" pitchFamily="2" charset="2"/>
              <a:buNone/>
            </a:pPr>
            <a:r>
              <a:rPr lang="en-US" sz="4000" b="1" i="1" dirty="0" smtClean="0">
                <a:solidFill>
                  <a:schemeClr val="accent2"/>
                </a:solidFill>
              </a:rPr>
              <a:t>Tullio Scrimali</a:t>
            </a:r>
          </a:p>
          <a:p>
            <a:pPr algn="ctr" eaLnBrk="1" hangingPunct="1">
              <a:lnSpc>
                <a:spcPct val="80000"/>
              </a:lnSpc>
              <a:buFont typeface="Wingdings" pitchFamily="2" charset="2"/>
              <a:buNone/>
            </a:pPr>
            <a:endParaRPr lang="en-US" sz="900" dirty="0" smtClean="0">
              <a:solidFill>
                <a:schemeClr val="accent2"/>
              </a:solidFill>
            </a:endParaRPr>
          </a:p>
          <a:p>
            <a:pPr algn="ctr" eaLnBrk="1" hangingPunct="1">
              <a:lnSpc>
                <a:spcPct val="80000"/>
              </a:lnSpc>
              <a:buFont typeface="Wingdings" pitchFamily="2" charset="2"/>
              <a:buNone/>
            </a:pPr>
            <a:r>
              <a:rPr lang="en-US" sz="1700" dirty="0" smtClean="0"/>
              <a:t>Professor of  Clinical Psychology, University of Catania, Catania, Italy</a:t>
            </a:r>
          </a:p>
          <a:p>
            <a:pPr algn="ctr" eaLnBrk="1" hangingPunct="1">
              <a:lnSpc>
                <a:spcPct val="80000"/>
              </a:lnSpc>
              <a:buFont typeface="Wingdings" pitchFamily="2" charset="2"/>
              <a:buNone/>
            </a:pPr>
            <a:r>
              <a:rPr lang="en-US" sz="1700" dirty="0" smtClean="0"/>
              <a:t>Founder and Director of ALETEIA International, European School of Cognitive Therapy, Enna</a:t>
            </a:r>
          </a:p>
          <a:p>
            <a:pPr algn="ctr" eaLnBrk="1" hangingPunct="1">
              <a:lnSpc>
                <a:spcPct val="80000"/>
              </a:lnSpc>
              <a:buFont typeface="Wingdings" pitchFamily="2" charset="2"/>
              <a:buNone/>
            </a:pPr>
            <a:endParaRPr lang="en-US" sz="1050" dirty="0" smtClean="0"/>
          </a:p>
          <a:p>
            <a:pPr algn="ctr" eaLnBrk="1" hangingPunct="1">
              <a:lnSpc>
                <a:spcPct val="80000"/>
              </a:lnSpc>
              <a:buFont typeface="Wingdings" pitchFamily="2" charset="2"/>
              <a:buNone/>
            </a:pPr>
            <a:r>
              <a:rPr lang="en-US" sz="2000" dirty="0" smtClean="0"/>
              <a:t>web site: www.tullioscrimali.it - www.aleteiainternational.it</a:t>
            </a:r>
          </a:p>
          <a:p>
            <a:pPr algn="ctr" eaLnBrk="1" hangingPunct="1">
              <a:lnSpc>
                <a:spcPct val="80000"/>
              </a:lnSpc>
              <a:buFont typeface="Wingdings" pitchFamily="2" charset="2"/>
              <a:buNone/>
            </a:pPr>
            <a:r>
              <a:rPr lang="en-US" sz="2000" dirty="0" smtClean="0"/>
              <a:t>e-mail: tscrima@tin.it</a:t>
            </a:r>
          </a:p>
          <a:p>
            <a:pPr algn="ctr" eaLnBrk="1" hangingPunct="1">
              <a:lnSpc>
                <a:spcPct val="80000"/>
              </a:lnSpc>
              <a:buFont typeface="Wingdings" pitchFamily="2" charset="2"/>
              <a:buNone/>
            </a:pPr>
            <a:endParaRPr lang="en-US" sz="900" b="1" dirty="0" smtClean="0">
              <a:solidFill>
                <a:schemeClr val="accent2"/>
              </a:solidFill>
            </a:endParaRPr>
          </a:p>
          <a:p>
            <a:pPr marL="0" indent="0" algn="ctr">
              <a:buNone/>
            </a:pPr>
            <a:r>
              <a:rPr lang="en-US" sz="2800" b="1" i="1" dirty="0"/>
              <a:t> </a:t>
            </a:r>
            <a:r>
              <a:rPr lang="en-US" sz="4000" b="1" dirty="0">
                <a:solidFill>
                  <a:schemeClr val="accent2"/>
                </a:solidFill>
              </a:rPr>
              <a:t>NEUROSCIENCE-BASED </a:t>
            </a:r>
            <a:endParaRPr lang="en-US" sz="4000" b="1" dirty="0" smtClean="0">
              <a:solidFill>
                <a:schemeClr val="accent2"/>
              </a:solidFill>
            </a:endParaRPr>
          </a:p>
          <a:p>
            <a:pPr marL="0" indent="0" algn="ctr">
              <a:buNone/>
            </a:pPr>
            <a:r>
              <a:rPr lang="en-US" sz="4000" b="1" dirty="0" smtClean="0">
                <a:solidFill>
                  <a:schemeClr val="accent2"/>
                </a:solidFill>
              </a:rPr>
              <a:t>COGNITIVE THERAPY</a:t>
            </a:r>
          </a:p>
          <a:p>
            <a:pPr marL="0" indent="0" algn="ctr">
              <a:buNone/>
            </a:pPr>
            <a:r>
              <a:rPr lang="en-US" b="1" i="1" dirty="0" smtClean="0">
                <a:solidFill>
                  <a:schemeClr val="accent2"/>
                </a:solidFill>
              </a:rPr>
              <a:t>State of Art and Future Perspectives</a:t>
            </a:r>
          </a:p>
          <a:p>
            <a:pPr marL="0" indent="0" algn="ctr">
              <a:buNone/>
            </a:pPr>
            <a:endParaRPr lang="en-US" sz="1200" b="1" i="1" dirty="0" smtClean="0">
              <a:solidFill>
                <a:schemeClr val="accent2"/>
              </a:solidFill>
            </a:endParaRPr>
          </a:p>
          <a:p>
            <a:pPr marL="0" indent="0" algn="ctr">
              <a:buNone/>
            </a:pPr>
            <a:r>
              <a:rPr lang="en-US" b="1" dirty="0" smtClean="0">
                <a:solidFill>
                  <a:schemeClr val="accent2"/>
                </a:solidFill>
              </a:rPr>
              <a:t>ALETEIA Publisher</a:t>
            </a:r>
          </a:p>
          <a:p>
            <a:pPr marL="0" indent="0" algn="ctr">
              <a:buNone/>
            </a:pPr>
            <a:endParaRPr lang="en-US" sz="1000" dirty="0" smtClean="0">
              <a:solidFill>
                <a:schemeClr val="accent2"/>
              </a:solidFill>
            </a:endParaRPr>
          </a:p>
          <a:p>
            <a:pPr marL="0" indent="0" algn="ctr">
              <a:buNone/>
            </a:pPr>
            <a:r>
              <a:rPr lang="en-US" sz="1600" dirty="0" smtClean="0">
                <a:solidFill>
                  <a:schemeClr val="accent2"/>
                </a:solidFill>
              </a:rPr>
              <a:t>All </a:t>
            </a:r>
            <a:r>
              <a:rPr lang="en-US" sz="1600" dirty="0">
                <a:solidFill>
                  <a:schemeClr val="accent2"/>
                </a:solidFill>
              </a:rPr>
              <a:t>right are reserved to the Author, Prof. Tullio Scrimali</a:t>
            </a:r>
          </a:p>
          <a:p>
            <a:pPr marL="0" indent="0" algn="ctr">
              <a:buNone/>
            </a:pPr>
            <a:endParaRPr lang="en-US" sz="1600" b="1" dirty="0">
              <a:solidFill>
                <a:schemeClr val="accent2"/>
              </a:solidFill>
            </a:endParaRPr>
          </a:p>
          <a:p>
            <a:pPr marL="0" indent="0" algn="ctr">
              <a:buNone/>
            </a:pPr>
            <a:r>
              <a:rPr lang="en-US" sz="1800" dirty="0" smtClean="0">
                <a:solidFill>
                  <a:schemeClr val="accent2"/>
                </a:solidFill>
              </a:rPr>
              <a:t>Please, quote, in your references, this presentation as:</a:t>
            </a:r>
          </a:p>
          <a:p>
            <a:pPr marL="0" indent="0" algn="ctr">
              <a:buNone/>
            </a:pPr>
            <a:endParaRPr lang="en-US" sz="1000" dirty="0" smtClean="0">
              <a:solidFill>
                <a:schemeClr val="accent2"/>
              </a:solidFill>
            </a:endParaRPr>
          </a:p>
          <a:p>
            <a:pPr marL="0" indent="0" algn="ctr">
              <a:buNone/>
            </a:pPr>
            <a:r>
              <a:rPr lang="en-US" sz="1800" b="1" dirty="0" smtClean="0">
                <a:solidFill>
                  <a:schemeClr val="accent2"/>
                </a:solidFill>
              </a:rPr>
              <a:t>Scrimali, T. (2016). </a:t>
            </a:r>
            <a:r>
              <a:rPr lang="en-US" sz="1900" b="1" i="1" dirty="0" smtClean="0">
                <a:solidFill>
                  <a:schemeClr val="accent2"/>
                </a:solidFill>
              </a:rPr>
              <a:t>Neuroscience-Based Cognitive </a:t>
            </a:r>
            <a:r>
              <a:rPr lang="en-US" sz="1900" b="1" i="1" dirty="0" smtClean="0">
                <a:solidFill>
                  <a:schemeClr val="accent2"/>
                </a:solidFill>
              </a:rPr>
              <a:t>Therapy</a:t>
            </a:r>
            <a:r>
              <a:rPr lang="en-US" sz="1800" b="1" dirty="0" smtClean="0">
                <a:solidFill>
                  <a:schemeClr val="accent2"/>
                </a:solidFill>
              </a:rPr>
              <a:t>:</a:t>
            </a:r>
            <a:r>
              <a:rPr lang="en-US" sz="1800" b="1" dirty="0" smtClean="0">
                <a:solidFill>
                  <a:schemeClr val="accent2"/>
                </a:solidFill>
              </a:rPr>
              <a:t> </a:t>
            </a:r>
            <a:r>
              <a:rPr lang="en-US" sz="1800" b="1" dirty="0" smtClean="0">
                <a:solidFill>
                  <a:schemeClr val="accent2"/>
                </a:solidFill>
              </a:rPr>
              <a:t>An overview</a:t>
            </a:r>
            <a:endParaRPr lang="en-US" sz="1800" b="1" dirty="0">
              <a:solidFill>
                <a:schemeClr val="accent2"/>
              </a:solidFill>
            </a:endParaRPr>
          </a:p>
          <a:p>
            <a:pPr marL="0" indent="0" algn="ctr">
              <a:buNone/>
            </a:pPr>
            <a:r>
              <a:rPr lang="en-US" sz="1800" b="1" smtClean="0">
                <a:solidFill>
                  <a:schemeClr val="accent2"/>
                </a:solidFill>
              </a:rPr>
              <a:t>ALETEIA Publisher; </a:t>
            </a:r>
            <a:r>
              <a:rPr lang="en-US" sz="1800" b="1" dirty="0" smtClean="0">
                <a:solidFill>
                  <a:schemeClr val="accent2"/>
                </a:solidFill>
              </a:rPr>
              <a:t>on the web at: www.aleteiapublisher.eu </a:t>
            </a:r>
            <a:endParaRPr lang="en-US" sz="1800" b="1" dirty="0">
              <a:solidFill>
                <a:schemeClr val="accent2"/>
              </a:solidFill>
            </a:endParaRPr>
          </a:p>
          <a:p>
            <a:pPr marL="0" indent="0" algn="ctr">
              <a:buNone/>
            </a:pPr>
            <a:endParaRPr lang="en-US" sz="2000" b="1" dirty="0">
              <a:solidFill>
                <a:schemeClr val="accent2"/>
              </a:solidFill>
            </a:endParaRPr>
          </a:p>
          <a:p>
            <a:pPr marL="0" indent="0" algn="ctr">
              <a:buNone/>
            </a:pPr>
            <a:endParaRPr lang="en-US" b="1" i="1" dirty="0" smtClean="0">
              <a:solidFill>
                <a:schemeClr val="accent2"/>
              </a:solidFill>
            </a:endParaRPr>
          </a:p>
          <a:p>
            <a:pPr marL="0" indent="0" algn="ctr">
              <a:buNone/>
            </a:pPr>
            <a:endParaRPr lang="en-US" sz="2800" b="1" i="1" dirty="0" smtClean="0">
              <a:solidFill>
                <a:schemeClr val="accent2"/>
              </a:solidFill>
            </a:endParaRPr>
          </a:p>
          <a:p>
            <a:pPr algn="ctr" eaLnBrk="1" hangingPunct="1">
              <a:lnSpc>
                <a:spcPct val="80000"/>
              </a:lnSpc>
              <a:buFont typeface="Wingdings" pitchFamily="2" charset="2"/>
              <a:buNone/>
            </a:pPr>
            <a:endParaRPr lang="en-US" sz="2800" b="1" dirty="0" smtClean="0">
              <a:solidFill>
                <a:schemeClr val="accent2"/>
              </a:solidFill>
            </a:endParaRPr>
          </a:p>
          <a:p>
            <a:pPr algn="ctr" eaLnBrk="1" hangingPunct="1">
              <a:lnSpc>
                <a:spcPct val="80000"/>
              </a:lnSpc>
              <a:buFont typeface="Wingdings" pitchFamily="2" charset="2"/>
              <a:buNone/>
            </a:pPr>
            <a:r>
              <a:rPr lang="en-US" sz="2800" b="1" dirty="0" smtClean="0">
                <a:solidFill>
                  <a:schemeClr val="accent2"/>
                </a:solidFill>
              </a:rPr>
              <a:t>   </a:t>
            </a:r>
          </a:p>
          <a:p>
            <a:pPr eaLnBrk="1" hangingPunct="1">
              <a:lnSpc>
                <a:spcPct val="80000"/>
              </a:lnSpc>
            </a:pPr>
            <a:endParaRPr lang="en-US" sz="2800" dirty="0" smtClean="0"/>
          </a:p>
        </p:txBody>
      </p:sp>
      <p:pic>
        <p:nvPicPr>
          <p:cNvPr id="6" name="Picture 11" descr="MindLAB Set -  confezione completa"/>
          <p:cNvPicPr>
            <a:picLocks noChangeAspect="1" noChangeArrowheads="1"/>
          </p:cNvPicPr>
          <p:nvPr/>
        </p:nvPicPr>
        <p:blipFill>
          <a:blip r:embed="rId3" cstate="print"/>
          <a:srcRect/>
          <a:stretch>
            <a:fillRect/>
          </a:stretch>
        </p:blipFill>
        <p:spPr bwMode="auto">
          <a:xfrm>
            <a:off x="6500826" y="16002112"/>
            <a:ext cx="2286016" cy="2285992"/>
          </a:xfrm>
          <a:prstGeom prst="rect">
            <a:avLst/>
          </a:prstGeom>
          <a:noFill/>
          <a:ln w="9525">
            <a:noFill/>
            <a:miter lim="800000"/>
            <a:headEnd/>
            <a:tailEnd/>
          </a:ln>
        </p:spPr>
      </p:pic>
    </p:spTree>
  </p:cSld>
  <p:clrMapOvr>
    <a:masterClrMapping/>
  </p:clrMapOvr>
  <p:transition>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C:\Documents and Settings\Tullio Scrimali\Desktop\Immagini\Scrimali insegna a Tokio.JPG"/>
          <p:cNvPicPr>
            <a:picLocks noGrp="1" noChangeAspect="1" noChangeArrowheads="1"/>
          </p:cNvPicPr>
          <p:nvPr>
            <p:ph/>
          </p:nvPr>
        </p:nvPicPr>
        <p:blipFill>
          <a:blip r:embed="rId2" cstate="print"/>
          <a:srcRect/>
          <a:stretch>
            <a:fillRect/>
          </a:stretch>
        </p:blipFill>
        <p:spPr>
          <a:xfrm>
            <a:off x="395288" y="549275"/>
            <a:ext cx="8367712" cy="5975350"/>
          </a:xfrm>
          <a:noFill/>
        </p:spPr>
      </p:pic>
    </p:spTree>
  </p:cSld>
  <p:clrMapOvr>
    <a:masterClrMapping/>
  </p:clrMapOvr>
  <p:transition>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lvl="1">
              <a:defRPr/>
            </a:pPr>
            <a:fld id="{C02E1BB3-912D-417B-846B-A34724066016}" type="slidenum">
              <a:rPr lang="it-IT" smtClean="0"/>
              <a:pPr lvl="1">
                <a:defRPr/>
              </a:pPr>
              <a:t>11</a:t>
            </a:fld>
            <a:endParaRPr lang="it-IT" dirty="0">
              <a:latin typeface="+mn-lt"/>
            </a:endParaRPr>
          </a:p>
        </p:txBody>
      </p:sp>
      <p:pic>
        <p:nvPicPr>
          <p:cNvPr id="3" name="Immagine 2" descr="IMG_3729.JPG"/>
          <p:cNvPicPr>
            <a:picLocks noChangeAspect="1"/>
          </p:cNvPicPr>
          <p:nvPr/>
        </p:nvPicPr>
        <p:blipFill>
          <a:blip r:embed="rId2" cstate="print"/>
          <a:stretch>
            <a:fillRect/>
          </a:stretch>
        </p:blipFill>
        <p:spPr>
          <a:xfrm>
            <a:off x="0" y="0"/>
            <a:ext cx="9144000" cy="6929486"/>
          </a:xfrm>
          <a:prstGeom prst="rect">
            <a:avLst/>
          </a:prstGeom>
        </p:spPr>
      </p:pic>
    </p:spTree>
  </p:cSld>
  <p:clrMapOvr>
    <a:masterClrMapping/>
  </p:clrMapOvr>
  <p:transition>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8637" y="1124744"/>
            <a:ext cx="8080375" cy="1143000"/>
          </a:xfrm>
        </p:spPr>
        <p:txBody>
          <a:bodyPr/>
          <a:lstStyle/>
          <a:p>
            <a:pPr algn="ctr"/>
            <a:r>
              <a:rPr lang="it-IT" sz="4500" b="1" dirty="0" smtClean="0">
                <a:effectLst/>
              </a:rPr>
              <a:t>New Trends in Neuroscience</a:t>
            </a:r>
            <a:endParaRPr lang="it-IT" sz="4500" b="1" dirty="0">
              <a:effectLst/>
            </a:endParaRPr>
          </a:p>
        </p:txBody>
      </p:sp>
      <p:sp>
        <p:nvSpPr>
          <p:cNvPr id="3" name="Segnaposto contenuto 2"/>
          <p:cNvSpPr>
            <a:spLocks noGrp="1"/>
          </p:cNvSpPr>
          <p:nvPr>
            <p:ph idx="1"/>
          </p:nvPr>
        </p:nvSpPr>
        <p:spPr>
          <a:xfrm>
            <a:off x="682625" y="2492896"/>
            <a:ext cx="7772400" cy="3603104"/>
          </a:xfrm>
        </p:spPr>
        <p:txBody>
          <a:bodyPr/>
          <a:lstStyle/>
          <a:p>
            <a:pPr marL="0" indent="0" algn="just">
              <a:buNone/>
            </a:pPr>
            <a:r>
              <a:rPr lang="en-US" sz="4000" b="1" dirty="0" smtClean="0"/>
              <a:t>The most important new trends in Neuroscience, that are relevant for Cognitive Therapy, according to my point of view, are…</a:t>
            </a:r>
          </a:p>
        </p:txBody>
      </p:sp>
      <p:sp>
        <p:nvSpPr>
          <p:cNvPr id="4" name="Segnaposto numero diapositiva 3"/>
          <p:cNvSpPr>
            <a:spLocks noGrp="1"/>
          </p:cNvSpPr>
          <p:nvPr>
            <p:ph type="sldNum" sz="quarter" idx="12"/>
          </p:nvPr>
        </p:nvSpPr>
        <p:spPr/>
        <p:txBody>
          <a:bodyPr/>
          <a:lstStyle/>
          <a:p>
            <a:pPr lvl="1">
              <a:defRPr/>
            </a:pPr>
            <a:fld id="{920B6FF7-6FCA-4EF7-8DB3-1640CC69DD40}" type="slidenum">
              <a:rPr lang="it-IT" smtClean="0"/>
              <a:pPr lvl="1">
                <a:defRPr/>
              </a:pPr>
              <a:t>12</a:t>
            </a:fld>
            <a:endParaRPr lang="it-IT" dirty="0">
              <a:latin typeface="+mn-lt"/>
            </a:endParaRPr>
          </a:p>
        </p:txBody>
      </p:sp>
    </p:spTree>
    <p:extLst>
      <p:ext uri="{BB962C8B-B14F-4D97-AF65-F5344CB8AC3E}">
        <p14:creationId xmlns:p14="http://schemas.microsoft.com/office/powerpoint/2010/main" val="1452472383"/>
      </p:ext>
    </p:extLst>
  </p:cSld>
  <p:clrMapOvr>
    <a:masterClrMapping/>
  </p:clrMapOvr>
  <p:transition>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467544" y="188913"/>
            <a:ext cx="8352928" cy="1368425"/>
          </a:xfrm>
          <a:noFill/>
        </p:spPr>
        <p:txBody>
          <a:bodyPr lIns="92075" tIns="46038" rIns="92075" bIns="46038"/>
          <a:lstStyle/>
          <a:p>
            <a:pPr algn="ctr"/>
            <a:r>
              <a:rPr lang="en-US" altLang="it-IT" sz="3600" b="1" dirty="0" smtClean="0">
                <a:effectLst/>
              </a:rPr>
              <a:t>Neuroscience  of social processes</a:t>
            </a:r>
          </a:p>
        </p:txBody>
      </p:sp>
      <p:sp>
        <p:nvSpPr>
          <p:cNvPr id="14339" name="Rectangle 3"/>
          <p:cNvSpPr>
            <a:spLocks noGrp="1" noChangeArrowheads="1"/>
          </p:cNvSpPr>
          <p:nvPr>
            <p:ph type="body" idx="4294967295"/>
          </p:nvPr>
        </p:nvSpPr>
        <p:spPr>
          <a:xfrm>
            <a:off x="323850" y="1700213"/>
            <a:ext cx="8462963" cy="5014912"/>
          </a:xfrm>
          <a:noFill/>
        </p:spPr>
        <p:txBody>
          <a:bodyPr lIns="182562" tIns="46038" rIns="182562" bIns="46038"/>
          <a:lstStyle/>
          <a:p>
            <a:pPr algn="just">
              <a:buFont typeface="Wingdings" pitchFamily="2" charset="2"/>
              <a:buNone/>
            </a:pPr>
            <a:endParaRPr lang="en-US" altLang="it-IT" dirty="0" smtClean="0">
              <a:effectLst/>
            </a:endParaRPr>
          </a:p>
          <a:p>
            <a:pPr algn="just">
              <a:buFont typeface="Wingdings" pitchFamily="2" charset="2"/>
              <a:buNone/>
            </a:pPr>
            <a:endParaRPr lang="en-US" altLang="it-IT" dirty="0" smtClean="0">
              <a:effectLst/>
            </a:endParaRPr>
          </a:p>
          <a:p>
            <a:pPr algn="just">
              <a:buFont typeface="Wingdings" pitchFamily="2" charset="2"/>
              <a:buNone/>
            </a:pPr>
            <a:endParaRPr lang="en-US" altLang="it-IT" dirty="0" smtClean="0">
              <a:effectLst/>
            </a:endParaRPr>
          </a:p>
          <a:p>
            <a:pPr algn="just">
              <a:buFont typeface="Wingdings" pitchFamily="2" charset="2"/>
              <a:buNone/>
            </a:pPr>
            <a:endParaRPr lang="en-US" altLang="it-IT" dirty="0" smtClean="0">
              <a:effectLst/>
            </a:endParaRPr>
          </a:p>
          <a:p>
            <a:pPr algn="just">
              <a:buFont typeface="Wingdings" pitchFamily="2" charset="2"/>
              <a:buNone/>
            </a:pPr>
            <a:endParaRPr lang="en-US" altLang="it-IT" dirty="0" smtClean="0">
              <a:effectLst/>
            </a:endParaRPr>
          </a:p>
          <a:p>
            <a:pPr algn="just">
              <a:buFont typeface="Wingdings" pitchFamily="2" charset="2"/>
              <a:buNone/>
            </a:pPr>
            <a:endParaRPr lang="en-US" altLang="it-IT" dirty="0" smtClean="0">
              <a:effectLst/>
            </a:endParaRPr>
          </a:p>
          <a:p>
            <a:pPr algn="just">
              <a:buFont typeface="Wingdings" pitchFamily="2" charset="2"/>
              <a:buNone/>
            </a:pPr>
            <a:endParaRPr lang="en-US" altLang="it-IT" dirty="0" smtClean="0">
              <a:effectLst/>
            </a:endParaRPr>
          </a:p>
          <a:p>
            <a:pPr algn="just">
              <a:buFont typeface="Wingdings" pitchFamily="2" charset="2"/>
              <a:buNone/>
            </a:pPr>
            <a:endParaRPr lang="en-US" altLang="it-IT" dirty="0" smtClean="0">
              <a:effectLst/>
            </a:endParaRPr>
          </a:p>
          <a:p>
            <a:pPr algn="just">
              <a:buFont typeface="Wingdings" pitchFamily="2" charset="2"/>
              <a:buNone/>
            </a:pPr>
            <a:endParaRPr lang="en-US" altLang="it-IT" sz="2800" dirty="0" smtClean="0">
              <a:effectLst/>
            </a:endParaRPr>
          </a:p>
        </p:txBody>
      </p:sp>
      <p:pic>
        <p:nvPicPr>
          <p:cNvPr id="14340" name="Picture 5" descr="ANd9GcQFHy1tvsmna9qdNWjLz5CtQrrRjDITJBRvqh8ymol5Zqu7tt1NCw"/>
          <p:cNvPicPr>
            <a:picLocks noChangeAspect="1" noChangeArrowheads="1"/>
          </p:cNvPicPr>
          <p:nvPr/>
        </p:nvPicPr>
        <p:blipFill>
          <a:blip r:embed="rId2" cstate="print"/>
          <a:srcRect/>
          <a:stretch>
            <a:fillRect/>
          </a:stretch>
        </p:blipFill>
        <p:spPr bwMode="auto">
          <a:xfrm>
            <a:off x="467544" y="1700808"/>
            <a:ext cx="3311649" cy="4752528"/>
          </a:xfrm>
          <a:prstGeom prst="rect">
            <a:avLst/>
          </a:prstGeom>
          <a:noFill/>
          <a:ln w="9525">
            <a:noFill/>
            <a:miter lim="800000"/>
            <a:headEnd/>
            <a:tailEnd/>
          </a:ln>
        </p:spPr>
      </p:pic>
      <p:pic>
        <p:nvPicPr>
          <p:cNvPr id="14341" name="Picture 7" descr="ANd9GcQGpvtT9kfS-JYFTlOJa-6NSkBpPRuIfoT1g5O0GBnx3SGnmRq5SQ"/>
          <p:cNvPicPr>
            <a:picLocks noChangeAspect="1" noChangeArrowheads="1"/>
          </p:cNvPicPr>
          <p:nvPr/>
        </p:nvPicPr>
        <p:blipFill>
          <a:blip r:embed="rId3" cstate="print"/>
          <a:srcRect/>
          <a:stretch>
            <a:fillRect/>
          </a:stretch>
        </p:blipFill>
        <p:spPr bwMode="auto">
          <a:xfrm>
            <a:off x="4211960" y="1700808"/>
            <a:ext cx="4824536" cy="4727252"/>
          </a:xfrm>
          <a:prstGeom prst="rect">
            <a:avLst/>
          </a:prstGeom>
          <a:noFill/>
          <a:ln w="9525">
            <a:noFill/>
            <a:miter lim="800000"/>
            <a:headEnd/>
            <a:tailEnd/>
          </a:ln>
        </p:spPr>
      </p:pic>
      <p:sp>
        <p:nvSpPr>
          <p:cNvPr id="6" name="Segnaposto numero diapositiva 5"/>
          <p:cNvSpPr txBox="1">
            <a:spLocks noGrp="1"/>
          </p:cNvSpPr>
          <p:nvPr/>
        </p:nvSpPr>
        <p:spPr bwMode="auto">
          <a:xfrm>
            <a:off x="7199313" y="6148388"/>
            <a:ext cx="1905000" cy="381000"/>
          </a:xfrm>
          <a:prstGeom prst="rect">
            <a:avLst/>
          </a:prstGeom>
          <a:noFill/>
          <a:ln>
            <a:miter lim="800000"/>
            <a:headEnd/>
            <a:tailEnd/>
          </a:ln>
        </p:spPr>
        <p:txBody>
          <a:bodyPr wrap="none" lIns="92075" tIns="0" rIns="92075" bIns="0" anchor="b"/>
          <a:lstStyle/>
          <a:p>
            <a:pPr lvl="1" algn="r">
              <a:defRPr/>
            </a:pPr>
            <a:fld id="{7BE2A035-3CEB-415E-A030-A4AEDB826253}" type="slidenum">
              <a:rPr lang="it-IT" sz="1400">
                <a:latin typeface="+mj-lt"/>
              </a:rPr>
              <a:pPr lvl="1" algn="r">
                <a:defRPr/>
              </a:pPr>
              <a:t>13</a:t>
            </a:fld>
            <a:endParaRPr lang="it-IT" sz="1400" dirty="0">
              <a:latin typeface="+mn-lt"/>
            </a:endParaRPr>
          </a:p>
        </p:txBody>
      </p:sp>
    </p:spTree>
  </p:cSld>
  <p:clrMapOvr>
    <a:masterClrMapping/>
  </p:clrMapOvr>
  <p:transition>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83768" y="188640"/>
            <a:ext cx="4374424" cy="6552728"/>
          </a:xfrm>
        </p:spPr>
      </p:pic>
      <p:sp>
        <p:nvSpPr>
          <p:cNvPr id="4" name="Segnaposto numero diapositiva 3"/>
          <p:cNvSpPr>
            <a:spLocks noGrp="1"/>
          </p:cNvSpPr>
          <p:nvPr>
            <p:ph type="sldNum" sz="quarter" idx="12"/>
          </p:nvPr>
        </p:nvSpPr>
        <p:spPr/>
        <p:txBody>
          <a:bodyPr/>
          <a:lstStyle/>
          <a:p>
            <a:pPr lvl="1">
              <a:defRPr/>
            </a:pPr>
            <a:fld id="{920B6FF7-6FCA-4EF7-8DB3-1640CC69DD40}" type="slidenum">
              <a:rPr lang="it-IT" smtClean="0"/>
              <a:pPr lvl="1">
                <a:defRPr/>
              </a:pPr>
              <a:t>14</a:t>
            </a:fld>
            <a:endParaRPr lang="it-IT" dirty="0">
              <a:latin typeface="+mn-lt"/>
            </a:endParaRPr>
          </a:p>
        </p:txBody>
      </p:sp>
    </p:spTree>
    <p:extLst>
      <p:ext uri="{BB962C8B-B14F-4D97-AF65-F5344CB8AC3E}">
        <p14:creationId xmlns:p14="http://schemas.microsoft.com/office/powerpoint/2010/main" val="1285764741"/>
      </p:ext>
    </p:extLst>
  </p:cSld>
  <p:clrMapOvr>
    <a:masterClrMapping/>
  </p:clrMapOvr>
  <p:transition>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116632"/>
            <a:ext cx="8080375" cy="1287016"/>
          </a:xfrm>
        </p:spPr>
        <p:txBody>
          <a:bodyPr/>
          <a:lstStyle/>
          <a:p>
            <a:pPr algn="ctr"/>
            <a:r>
              <a:rPr lang="it-IT" sz="4000" b="1" dirty="0" smtClean="0">
                <a:effectLst/>
              </a:rPr>
              <a:t>Mirror Neurons</a:t>
            </a:r>
            <a:br>
              <a:rPr lang="it-IT" sz="4000" b="1" dirty="0" smtClean="0">
                <a:effectLst/>
              </a:rPr>
            </a:br>
            <a:r>
              <a:rPr lang="it-IT" sz="4000" b="1" dirty="0" smtClean="0">
                <a:effectLst/>
              </a:rPr>
              <a:t>an Italian discovery!</a:t>
            </a:r>
            <a:endParaRPr lang="it-IT" sz="4000" b="1" dirty="0">
              <a:effectLst/>
            </a:endParaRPr>
          </a:p>
        </p:txBody>
      </p:sp>
      <p:sp>
        <p:nvSpPr>
          <p:cNvPr id="4" name="Segnaposto numero diapositiva 3"/>
          <p:cNvSpPr>
            <a:spLocks noGrp="1"/>
          </p:cNvSpPr>
          <p:nvPr>
            <p:ph type="sldNum" sz="quarter" idx="12"/>
          </p:nvPr>
        </p:nvSpPr>
        <p:spPr/>
        <p:txBody>
          <a:bodyPr/>
          <a:lstStyle/>
          <a:p>
            <a:pPr lvl="1">
              <a:defRPr/>
            </a:pPr>
            <a:fld id="{920B6FF7-6FCA-4EF7-8DB3-1640CC69DD40}" type="slidenum">
              <a:rPr lang="it-IT" smtClean="0"/>
              <a:pPr lvl="1">
                <a:defRPr/>
              </a:pPr>
              <a:t>15</a:t>
            </a:fld>
            <a:endParaRPr lang="it-IT" dirty="0">
              <a:latin typeface="+mn-lt"/>
            </a:endParaRPr>
          </a:p>
        </p:txBody>
      </p:sp>
      <p:pic>
        <p:nvPicPr>
          <p:cNvPr id="1026" name="Picture 2" descr="http://www.isaperidelleccellenza.it/_asset/img/150901/gallery/21min-2009c.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63467" y="1433734"/>
            <a:ext cx="7832543" cy="5044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847842"/>
      </p:ext>
    </p:extLst>
  </p:cSld>
  <p:clrMapOvr>
    <a:masterClrMapping/>
  </p:clrMapOvr>
  <p:transition>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Segnaposto contenuto 2"/>
          <p:cNvSpPr>
            <a:spLocks noGrp="1"/>
          </p:cNvSpPr>
          <p:nvPr>
            <p:ph idx="1"/>
          </p:nvPr>
        </p:nvSpPr>
        <p:spPr>
          <a:xfrm>
            <a:off x="395536" y="332656"/>
            <a:ext cx="8059489" cy="6381328"/>
          </a:xfrm>
        </p:spPr>
        <p:txBody>
          <a:bodyPr/>
          <a:lstStyle/>
          <a:p>
            <a:pPr algn="just">
              <a:buNone/>
            </a:pPr>
            <a:r>
              <a:rPr lang="it-IT" altLang="it-IT" dirty="0" smtClean="0"/>
              <a:t>	</a:t>
            </a:r>
            <a:r>
              <a:rPr lang="en-US" altLang="it-IT" b="1" dirty="0" smtClean="0"/>
              <a:t>Emotion too is now on the focus of Neuroscience, thanks to the seminal work of Joseph LeDoux.</a:t>
            </a:r>
            <a:endParaRPr lang="en-US" b="1" dirty="0" smtClean="0"/>
          </a:p>
          <a:p>
            <a:pPr>
              <a:buNone/>
            </a:pPr>
            <a:endParaRPr lang="it-IT" altLang="it-IT" dirty="0" smtClean="0"/>
          </a:p>
          <a:p>
            <a:pPr>
              <a:buFont typeface="Wingdings" pitchFamily="2" charset="2"/>
              <a:buNone/>
            </a:pPr>
            <a:endParaRPr lang="it-IT" altLang="it-IT" dirty="0" smtClean="0"/>
          </a:p>
        </p:txBody>
      </p:sp>
      <p:pic>
        <p:nvPicPr>
          <p:cNvPr id="4" name="Picture 5" descr="51EDunW6%2BGL"/>
          <p:cNvPicPr>
            <a:picLocks noChangeAspect="1" noChangeArrowheads="1"/>
          </p:cNvPicPr>
          <p:nvPr/>
        </p:nvPicPr>
        <p:blipFill>
          <a:blip r:embed="rId2" cstate="print"/>
          <a:srcRect/>
          <a:stretch>
            <a:fillRect/>
          </a:stretch>
        </p:blipFill>
        <p:spPr bwMode="auto">
          <a:xfrm>
            <a:off x="971600" y="1844824"/>
            <a:ext cx="3384376" cy="4581128"/>
          </a:xfrm>
          <a:prstGeom prst="rect">
            <a:avLst/>
          </a:prstGeom>
          <a:noFill/>
          <a:ln w="9525">
            <a:noFill/>
            <a:miter lim="800000"/>
            <a:headEnd/>
            <a:tailEnd/>
          </a:ln>
        </p:spPr>
      </p:pic>
      <p:pic>
        <p:nvPicPr>
          <p:cNvPr id="5" name="Picture 7" descr="slu_joseph_ledoux"/>
          <p:cNvPicPr>
            <a:picLocks noChangeAspect="1" noChangeArrowheads="1"/>
          </p:cNvPicPr>
          <p:nvPr/>
        </p:nvPicPr>
        <p:blipFill>
          <a:blip r:embed="rId3" cstate="print"/>
          <a:srcRect/>
          <a:stretch>
            <a:fillRect/>
          </a:stretch>
        </p:blipFill>
        <p:spPr bwMode="auto">
          <a:xfrm>
            <a:off x="4644008" y="1844824"/>
            <a:ext cx="3600400" cy="4485010"/>
          </a:xfrm>
          <a:prstGeom prst="rect">
            <a:avLst/>
          </a:prstGeom>
          <a:noFill/>
          <a:ln w="9525">
            <a:noFill/>
            <a:miter lim="800000"/>
            <a:headEnd/>
            <a:tailEnd/>
          </a:ln>
        </p:spPr>
      </p:pic>
    </p:spTree>
  </p:cSld>
  <p:clrMapOvr>
    <a:masterClrMapping/>
  </p:clrMapOvr>
  <p:transition>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lvl1pPr marL="342900" indent="-342900" eaLnBrk="0" hangingPunct="0">
              <a:defRPr kumimoji="1">
                <a:solidFill>
                  <a:schemeClr val="tx1"/>
                </a:solidFill>
                <a:latin typeface="Times New Roman" panose="02020603050405020304" pitchFamily="18" charset="0"/>
              </a:defRPr>
            </a:lvl1pPr>
            <a:lvl2pPr eaLnBrk="0" hangingPunct="0">
              <a:defRPr kumimoji="1">
                <a:solidFill>
                  <a:schemeClr val="tx1"/>
                </a:solidFill>
                <a:latin typeface="Times New Roman" panose="02020603050405020304" pitchFamily="18" charset="0"/>
              </a:defRPr>
            </a:lvl2pPr>
            <a:lvl3pPr marL="1143000" indent="-228600" eaLnBrk="0" hangingPunct="0">
              <a:defRPr kumimoji="1">
                <a:solidFill>
                  <a:schemeClr val="tx1"/>
                </a:solidFill>
                <a:latin typeface="Times New Roman" panose="02020603050405020304" pitchFamily="18" charset="0"/>
              </a:defRPr>
            </a:lvl3pPr>
            <a:lvl4pPr marL="1600200" indent="-228600" eaLnBrk="0" hangingPunct="0">
              <a:defRPr kumimoji="1">
                <a:solidFill>
                  <a:schemeClr val="tx1"/>
                </a:solidFill>
                <a:latin typeface="Times New Roman" panose="02020603050405020304" pitchFamily="18" charset="0"/>
              </a:defRPr>
            </a:lvl4pPr>
            <a:lvl5pPr marL="2057400" indent="-228600" eaLnBrk="0" hangingPunct="0">
              <a:defRPr kumimoj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defRPr>
            </a:lvl9pPr>
          </a:lstStyle>
          <a:p>
            <a:pPr lvl="1" eaLnBrk="1" hangingPunct="1"/>
            <a:fld id="{8A932387-56A6-4E03-8A93-EDAFF4DF1BDF}" type="slidenum">
              <a:rPr kumimoji="0" lang="it-IT">
                <a:latin typeface="Arial" panose="020B0604020202020204" pitchFamily="34" charset="0"/>
              </a:rPr>
              <a:pPr lvl="1" eaLnBrk="1" hangingPunct="1"/>
              <a:t>17</a:t>
            </a:fld>
            <a:endParaRPr kumimoji="0" lang="it-IT" dirty="0"/>
          </a:p>
        </p:txBody>
      </p:sp>
      <p:sp>
        <p:nvSpPr>
          <p:cNvPr id="99331" name="Rectangle 2"/>
          <p:cNvSpPr>
            <a:spLocks noGrp="1" noChangeArrowheads="1"/>
          </p:cNvSpPr>
          <p:nvPr>
            <p:ph type="body" idx="4294967295"/>
          </p:nvPr>
        </p:nvSpPr>
        <p:spPr/>
        <p:txBody>
          <a:bodyPr/>
          <a:lstStyle/>
          <a:p>
            <a:pPr marL="0" indent="0"/>
            <a:endParaRPr lang="it-IT" altLang="it-IT" dirty="0" smtClean="0"/>
          </a:p>
        </p:txBody>
      </p:sp>
      <p:pic>
        <p:nvPicPr>
          <p:cNvPr id="9933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113" y="195263"/>
            <a:ext cx="73533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88640"/>
            <a:ext cx="73533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113" y="195263"/>
            <a:ext cx="73533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45" y="210664"/>
            <a:ext cx="864096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961662"/>
      </p:ext>
    </p:extLst>
  </p:cSld>
  <p:clrMapOvr>
    <a:masterClrMapping/>
  </p:clrMapOvr>
  <p:transition>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lvl1pPr marL="342900" indent="-342900" eaLnBrk="0" hangingPunct="0">
              <a:defRPr kumimoji="1">
                <a:solidFill>
                  <a:schemeClr val="tx1"/>
                </a:solidFill>
                <a:latin typeface="Times New Roman" panose="02020603050405020304" pitchFamily="18" charset="0"/>
              </a:defRPr>
            </a:lvl1pPr>
            <a:lvl2pPr eaLnBrk="0" hangingPunct="0">
              <a:defRPr kumimoji="1">
                <a:solidFill>
                  <a:schemeClr val="tx1"/>
                </a:solidFill>
                <a:latin typeface="Times New Roman" panose="02020603050405020304" pitchFamily="18" charset="0"/>
              </a:defRPr>
            </a:lvl2pPr>
            <a:lvl3pPr marL="1143000" indent="-228600" eaLnBrk="0" hangingPunct="0">
              <a:defRPr kumimoji="1">
                <a:solidFill>
                  <a:schemeClr val="tx1"/>
                </a:solidFill>
                <a:latin typeface="Times New Roman" panose="02020603050405020304" pitchFamily="18" charset="0"/>
              </a:defRPr>
            </a:lvl3pPr>
            <a:lvl4pPr marL="1600200" indent="-228600" eaLnBrk="0" hangingPunct="0">
              <a:defRPr kumimoji="1">
                <a:solidFill>
                  <a:schemeClr val="tx1"/>
                </a:solidFill>
                <a:latin typeface="Times New Roman" panose="02020603050405020304" pitchFamily="18" charset="0"/>
              </a:defRPr>
            </a:lvl4pPr>
            <a:lvl5pPr marL="2057400" indent="-228600" eaLnBrk="0" hangingPunct="0">
              <a:defRPr kumimoj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defRPr>
            </a:lvl9pPr>
          </a:lstStyle>
          <a:p>
            <a:pPr lvl="1" eaLnBrk="1" hangingPunct="1"/>
            <a:fld id="{66D84EB7-BB56-4D9E-A7D9-90707207B7B7}" type="slidenum">
              <a:rPr kumimoji="0" lang="it-IT">
                <a:latin typeface="Arial" panose="020B0604020202020204" pitchFamily="34" charset="0"/>
              </a:rPr>
              <a:pPr lvl="1" eaLnBrk="1" hangingPunct="1"/>
              <a:t>18</a:t>
            </a:fld>
            <a:endParaRPr kumimoji="0" lang="it-IT" dirty="0"/>
          </a:p>
        </p:txBody>
      </p:sp>
      <p:sp>
        <p:nvSpPr>
          <p:cNvPr id="100355" name="Rectangle 3"/>
          <p:cNvSpPr>
            <a:spLocks noGrp="1" noChangeArrowheads="1"/>
          </p:cNvSpPr>
          <p:nvPr>
            <p:ph type="body" idx="4294967295"/>
          </p:nvPr>
        </p:nvSpPr>
        <p:spPr/>
        <p:txBody>
          <a:bodyPr/>
          <a:lstStyle/>
          <a:p>
            <a:pPr marL="0" indent="0" algn="just"/>
            <a:r>
              <a:rPr lang="it-IT" altLang="it-IT" dirty="0" smtClean="0"/>
              <a:t>	</a:t>
            </a:r>
            <a:endParaRPr lang="en-US" altLang="it-IT" dirty="0" smtClean="0"/>
          </a:p>
        </p:txBody>
      </p:sp>
      <p:pic>
        <p:nvPicPr>
          <p:cNvPr id="100356" name="Picture 5" descr="a_04_cr_peu_2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3" y="260350"/>
            <a:ext cx="5976937"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618921"/>
      </p:ext>
    </p:extLst>
  </p:cSld>
  <p:clrMapOvr>
    <a:masterClrMapping/>
  </p:clrMapOvr>
  <p:transition>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3"/>
          <p:cNvSpPr>
            <a:spLocks noGrp="1"/>
          </p:cNvSpPr>
          <p:nvPr>
            <p:ph type="sldNum" sz="quarter" idx="12"/>
          </p:nvPr>
        </p:nvSpPr>
        <p:spPr/>
        <p:txBody>
          <a:bodyPr/>
          <a:lstStyle>
            <a:lvl1pPr marL="342900" indent="-342900" eaLnBrk="0" hangingPunct="0">
              <a:defRPr kumimoji="1">
                <a:solidFill>
                  <a:schemeClr val="tx1"/>
                </a:solidFill>
                <a:latin typeface="Times New Roman" panose="02020603050405020304" pitchFamily="18" charset="0"/>
              </a:defRPr>
            </a:lvl1pPr>
            <a:lvl2pPr eaLnBrk="0" hangingPunct="0">
              <a:defRPr kumimoji="1">
                <a:solidFill>
                  <a:schemeClr val="tx1"/>
                </a:solidFill>
                <a:latin typeface="Times New Roman" panose="02020603050405020304" pitchFamily="18" charset="0"/>
              </a:defRPr>
            </a:lvl2pPr>
            <a:lvl3pPr marL="1143000" indent="-228600" eaLnBrk="0" hangingPunct="0">
              <a:defRPr kumimoji="1">
                <a:solidFill>
                  <a:schemeClr val="tx1"/>
                </a:solidFill>
                <a:latin typeface="Times New Roman" panose="02020603050405020304" pitchFamily="18" charset="0"/>
              </a:defRPr>
            </a:lvl3pPr>
            <a:lvl4pPr marL="1600200" indent="-228600" eaLnBrk="0" hangingPunct="0">
              <a:defRPr kumimoji="1">
                <a:solidFill>
                  <a:schemeClr val="tx1"/>
                </a:solidFill>
                <a:latin typeface="Times New Roman" panose="02020603050405020304" pitchFamily="18" charset="0"/>
              </a:defRPr>
            </a:lvl4pPr>
            <a:lvl5pPr marL="2057400" indent="-228600" eaLnBrk="0" hangingPunct="0">
              <a:defRPr kumimoj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defRPr>
            </a:lvl9pPr>
          </a:lstStyle>
          <a:p>
            <a:pPr lvl="1" eaLnBrk="1" hangingPunct="1"/>
            <a:fld id="{20457A97-49BE-47CB-9407-EC813ED2D539}" type="slidenum">
              <a:rPr kumimoji="0" lang="it-IT">
                <a:latin typeface="Arial" panose="020B0604020202020204" pitchFamily="34" charset="0"/>
              </a:rPr>
              <a:pPr lvl="1" eaLnBrk="1" hangingPunct="1"/>
              <a:t>19</a:t>
            </a:fld>
            <a:endParaRPr kumimoji="0" lang="it-IT" dirty="0"/>
          </a:p>
        </p:txBody>
      </p:sp>
      <p:sp>
        <p:nvSpPr>
          <p:cNvPr id="4" name="Segnaposto numero diapositiva 5"/>
          <p:cNvSpPr txBox="1">
            <a:spLocks noGrp="1"/>
          </p:cNvSpPr>
          <p:nvPr/>
        </p:nvSpPr>
        <p:spPr bwMode="auto">
          <a:xfrm>
            <a:off x="7199313" y="6148388"/>
            <a:ext cx="1905000" cy="381000"/>
          </a:xfrm>
          <a:prstGeom prst="rect">
            <a:avLst/>
          </a:prstGeom>
          <a:noFill/>
          <a:ln>
            <a:miter lim="800000"/>
            <a:headEnd/>
            <a:tailEnd/>
          </a:ln>
        </p:spPr>
        <p:txBody>
          <a:bodyPr wrap="none" lIns="92075" tIns="0" rIns="92075" bIns="0" anchor="b"/>
          <a:lstStyle>
            <a:lvl1pPr marL="342900" indent="-342900" eaLnBrk="0" hangingPunct="0">
              <a:defRPr kumimoji="1">
                <a:solidFill>
                  <a:schemeClr val="tx1"/>
                </a:solidFill>
                <a:latin typeface="Times New Roman" panose="02020603050405020304" pitchFamily="18" charset="0"/>
              </a:defRPr>
            </a:lvl1pPr>
            <a:lvl2pPr eaLnBrk="0" hangingPunct="0">
              <a:defRPr kumimoji="1">
                <a:solidFill>
                  <a:schemeClr val="tx1"/>
                </a:solidFill>
                <a:latin typeface="Times New Roman" panose="02020603050405020304" pitchFamily="18" charset="0"/>
              </a:defRPr>
            </a:lvl2pPr>
            <a:lvl3pPr marL="1143000" indent="-228600" eaLnBrk="0" hangingPunct="0">
              <a:defRPr kumimoji="1">
                <a:solidFill>
                  <a:schemeClr val="tx1"/>
                </a:solidFill>
                <a:latin typeface="Times New Roman" panose="02020603050405020304" pitchFamily="18" charset="0"/>
              </a:defRPr>
            </a:lvl3pPr>
            <a:lvl4pPr marL="1600200" indent="-228600" eaLnBrk="0" hangingPunct="0">
              <a:defRPr kumimoji="1">
                <a:solidFill>
                  <a:schemeClr val="tx1"/>
                </a:solidFill>
                <a:latin typeface="Times New Roman" panose="02020603050405020304" pitchFamily="18" charset="0"/>
              </a:defRPr>
            </a:lvl4pPr>
            <a:lvl5pPr marL="2057400" indent="-228600" eaLnBrk="0" hangingPunct="0">
              <a:defRPr kumimoj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defRPr>
            </a:lvl9pPr>
          </a:lstStyle>
          <a:p>
            <a:pPr lvl="1" algn="r" eaLnBrk="1" hangingPunct="1"/>
            <a:fld id="{2ABDC6A7-B6A7-4AB2-A55A-E6447931C116}" type="slidenum">
              <a:rPr kumimoji="0" lang="it-IT" sz="1400">
                <a:latin typeface="Arial" panose="020B0604020202020204" pitchFamily="34" charset="0"/>
              </a:rPr>
              <a:pPr lvl="1" algn="r" eaLnBrk="1" hangingPunct="1"/>
              <a:t>19</a:t>
            </a:fld>
            <a:endParaRPr kumimoji="0" lang="it-IT" sz="1400" dirty="0"/>
          </a:p>
        </p:txBody>
      </p:sp>
      <p:sp>
        <p:nvSpPr>
          <p:cNvPr id="884739" name="Rectangle 2"/>
          <p:cNvSpPr>
            <a:spLocks noGrp="1" noChangeArrowheads="1"/>
          </p:cNvSpPr>
          <p:nvPr>
            <p:ph type="title" idx="4294967295"/>
          </p:nvPr>
        </p:nvSpPr>
        <p:spPr>
          <a:xfrm>
            <a:off x="323850" y="115888"/>
            <a:ext cx="8569325" cy="1235075"/>
          </a:xfrm>
        </p:spPr>
        <p:txBody>
          <a:bodyPr/>
          <a:lstStyle/>
          <a:p>
            <a:pPr algn="ctr">
              <a:defRPr/>
            </a:pPr>
            <a:r>
              <a:rPr lang="en-US" sz="4000" b="1" dirty="0"/>
              <a:t>Exposure to some phobic stimuli during </a:t>
            </a:r>
            <a:r>
              <a:rPr lang="en-US" sz="4000" b="1" dirty="0" smtClean="0"/>
              <a:t>psychotherapy in my Lab</a:t>
            </a:r>
            <a:r>
              <a:rPr lang="it-IT" sz="4000" b="1" dirty="0" smtClean="0"/>
              <a:t> </a:t>
            </a:r>
            <a:endParaRPr lang="it-IT" sz="4000" b="1" dirty="0"/>
          </a:p>
        </p:txBody>
      </p:sp>
      <p:pic>
        <p:nvPicPr>
          <p:cNvPr id="101381" name="Picture 4" descr="734E6735"/>
          <p:cNvPicPr>
            <a:picLocks noGrp="1" noChangeAspect="1" noChangeArrowheads="1"/>
          </p:cNvPicPr>
          <p:nvPr>
            <p:ph type="body" idx="4294967295"/>
          </p:nvPr>
        </p:nvPicPr>
        <p:blipFill>
          <a:blip r:embed="rId2" cstate="print">
            <a:extLst>
              <a:ext uri="{28A0092B-C50C-407E-A947-70E740481C1C}">
                <a14:useLocalDpi xmlns:a14="http://schemas.microsoft.com/office/drawing/2010/main" val="0"/>
              </a:ext>
            </a:extLst>
          </a:blip>
          <a:srcRect/>
          <a:stretch>
            <a:fillRect/>
          </a:stretch>
        </p:blipFill>
        <p:spPr>
          <a:xfrm>
            <a:off x="755576" y="1484784"/>
            <a:ext cx="7776864" cy="5257329"/>
          </a:xfrm>
        </p:spPr>
      </p:pic>
    </p:spTree>
    <p:extLst>
      <p:ext uri="{BB962C8B-B14F-4D97-AF65-F5344CB8AC3E}">
        <p14:creationId xmlns:p14="http://schemas.microsoft.com/office/powerpoint/2010/main" val="521572784"/>
      </p:ext>
    </p:extLst>
  </p:cSld>
  <p:clrMapOvr>
    <a:masterClrMapping/>
  </p:clrMapOvr>
  <p:transition>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332656"/>
            <a:ext cx="8224391" cy="1080120"/>
          </a:xfrm>
        </p:spPr>
        <p:txBody>
          <a:bodyPr/>
          <a:lstStyle/>
          <a:p>
            <a:pPr algn="ctr"/>
            <a:r>
              <a:rPr lang="it-IT" sz="4000" b="1" dirty="0" smtClean="0"/>
              <a:t>Neuroscience-Based </a:t>
            </a:r>
            <a:br>
              <a:rPr lang="it-IT" sz="4000" b="1" dirty="0" smtClean="0"/>
            </a:br>
            <a:r>
              <a:rPr lang="it-IT" sz="4000" b="1" dirty="0" smtClean="0"/>
              <a:t>Cognitive Therapy</a:t>
            </a:r>
            <a:endParaRPr lang="it-IT" sz="4000" b="1" dirty="0"/>
          </a:p>
        </p:txBody>
      </p:sp>
      <p:sp>
        <p:nvSpPr>
          <p:cNvPr id="3" name="Segnaposto contenuto 2"/>
          <p:cNvSpPr>
            <a:spLocks noGrp="1"/>
          </p:cNvSpPr>
          <p:nvPr>
            <p:ph idx="1"/>
          </p:nvPr>
        </p:nvSpPr>
        <p:spPr>
          <a:xfrm>
            <a:off x="107504" y="1628800"/>
            <a:ext cx="8568952" cy="4467200"/>
          </a:xfrm>
        </p:spPr>
        <p:txBody>
          <a:bodyPr/>
          <a:lstStyle/>
          <a:p>
            <a:pPr algn="just">
              <a:buNone/>
            </a:pPr>
            <a:r>
              <a:rPr lang="it-IT" dirty="0" smtClean="0"/>
              <a:t>	</a:t>
            </a:r>
            <a:r>
              <a:rPr lang="en-US" sz="3600" dirty="0" smtClean="0"/>
              <a:t>Neuroscience constitutes one of the most important advance in contemporary Science.</a:t>
            </a:r>
          </a:p>
          <a:p>
            <a:pPr algn="just">
              <a:buNone/>
            </a:pPr>
            <a:endParaRPr lang="en-US" sz="800" dirty="0" smtClean="0"/>
          </a:p>
          <a:p>
            <a:pPr algn="just">
              <a:buNone/>
            </a:pPr>
            <a:r>
              <a:rPr lang="en-US" sz="3600" dirty="0" smtClean="0"/>
              <a:t>	The recent studies and research in this field have dramatically affected our understanding of what occurs in human mind and in which way we can work for changing the states and processes of human brain.</a:t>
            </a:r>
          </a:p>
          <a:p>
            <a:pPr algn="just">
              <a:buNone/>
            </a:pPr>
            <a:endParaRPr lang="en-US" sz="1200" dirty="0" smtClean="0"/>
          </a:p>
          <a:p>
            <a:pPr algn="just">
              <a:buNone/>
            </a:pPr>
            <a:r>
              <a:rPr lang="en-US" sz="2800" dirty="0" smtClean="0"/>
              <a:t>	</a:t>
            </a:r>
          </a:p>
          <a:p>
            <a:pPr algn="just">
              <a:buNone/>
            </a:pPr>
            <a:endParaRPr lang="en-US" sz="2800" dirty="0" smtClean="0"/>
          </a:p>
          <a:p>
            <a:pPr algn="just">
              <a:buNone/>
            </a:pPr>
            <a:endParaRPr lang="en-US" sz="2800" dirty="0" smtClean="0"/>
          </a:p>
          <a:p>
            <a:pPr algn="just">
              <a:buNone/>
            </a:pPr>
            <a:endParaRPr lang="en-US" dirty="0" smtClean="0"/>
          </a:p>
          <a:p>
            <a:pPr>
              <a:buNone/>
            </a:pPr>
            <a:endParaRPr lang="en-US" dirty="0"/>
          </a:p>
        </p:txBody>
      </p:sp>
      <p:sp>
        <p:nvSpPr>
          <p:cNvPr id="4" name="Segnaposto numero diapositiva 3"/>
          <p:cNvSpPr>
            <a:spLocks noGrp="1"/>
          </p:cNvSpPr>
          <p:nvPr>
            <p:ph type="sldNum" sz="quarter" idx="12"/>
          </p:nvPr>
        </p:nvSpPr>
        <p:spPr/>
        <p:txBody>
          <a:bodyPr/>
          <a:lstStyle/>
          <a:p>
            <a:pPr lvl="1">
              <a:defRPr/>
            </a:pPr>
            <a:fld id="{920B6FF7-6FCA-4EF7-8DB3-1640CC69DD40}" type="slidenum">
              <a:rPr lang="it-IT" smtClean="0"/>
              <a:pPr lvl="1">
                <a:defRPr/>
              </a:pPr>
              <a:t>2</a:t>
            </a:fld>
            <a:endParaRPr lang="it-IT" dirty="0">
              <a:latin typeface="+mn-lt"/>
            </a:endParaRPr>
          </a:p>
        </p:txBody>
      </p:sp>
    </p:spTree>
  </p:cSld>
  <p:clrMapOvr>
    <a:masterClrMapping/>
  </p:clrMapOvr>
  <p:transition>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a:xfrm>
            <a:off x="467544" y="116632"/>
            <a:ext cx="8080375" cy="6339408"/>
          </a:xfrm>
        </p:spPr>
        <p:txBody>
          <a:bodyPr/>
          <a:lstStyle/>
          <a:p>
            <a:pPr marL="0" indent="0" algn="just">
              <a:buNone/>
            </a:pPr>
            <a:r>
              <a:rPr lang="en-US" sz="2800" b="1" dirty="0"/>
              <a:t>The picture </a:t>
            </a:r>
            <a:r>
              <a:rPr lang="en-US" sz="2800" b="1" dirty="0" smtClean="0"/>
              <a:t>represents </a:t>
            </a:r>
            <a:r>
              <a:rPr lang="en-US" sz="2800" b="1" dirty="0"/>
              <a:t>two </a:t>
            </a:r>
            <a:r>
              <a:rPr lang="en-US" sz="2800" b="1" dirty="0" smtClean="0"/>
              <a:t>registrations </a:t>
            </a:r>
            <a:r>
              <a:rPr lang="en-US" sz="2800" b="1" dirty="0"/>
              <a:t>of electrodermal </a:t>
            </a:r>
            <a:r>
              <a:rPr lang="en-US" sz="2800" b="1" dirty="0" smtClean="0"/>
              <a:t>activity, </a:t>
            </a:r>
            <a:r>
              <a:rPr lang="en-US" sz="2800" b="1" dirty="0"/>
              <a:t>carried out by means of a MindLAB Set by Psychotech (www.psychotech.it</a:t>
            </a:r>
            <a:r>
              <a:rPr lang="en-US" sz="2800" b="1" dirty="0" smtClean="0"/>
              <a:t>).</a:t>
            </a:r>
          </a:p>
          <a:p>
            <a:pPr marL="0" indent="0" algn="just">
              <a:buNone/>
            </a:pPr>
            <a:endParaRPr lang="en-US" sz="1100" b="1" dirty="0" smtClean="0"/>
          </a:p>
          <a:p>
            <a:pPr marL="0" indent="0" algn="just">
              <a:buNone/>
            </a:pPr>
            <a:r>
              <a:rPr lang="en-US" sz="2800" b="1" dirty="0" smtClean="0"/>
              <a:t>The patient was a phobic one. She was scared by “dirty” objects.</a:t>
            </a:r>
          </a:p>
          <a:p>
            <a:pPr marL="0" indent="0" algn="just">
              <a:buNone/>
            </a:pPr>
            <a:endParaRPr lang="en-US" sz="1400" b="1" dirty="0" smtClean="0"/>
          </a:p>
          <a:p>
            <a:pPr marL="0" indent="0" algn="just">
              <a:buNone/>
            </a:pPr>
            <a:r>
              <a:rPr lang="en-US" sz="2800" b="1" dirty="0" smtClean="0"/>
              <a:t>In the first plot (green) you can see as the touch of a note created a large arousal response (short limbic route).</a:t>
            </a:r>
          </a:p>
          <a:p>
            <a:pPr marL="0" indent="0" algn="just">
              <a:buNone/>
            </a:pPr>
            <a:endParaRPr lang="en-US" sz="1100" b="1" dirty="0" smtClean="0"/>
          </a:p>
          <a:p>
            <a:pPr marL="0" indent="0" algn="just">
              <a:buNone/>
            </a:pPr>
            <a:r>
              <a:rPr lang="en-US" sz="2800" b="1" dirty="0" smtClean="0"/>
              <a:t>One the contrary, after a training of biofeedback, (red plot) and a CBT, the patient was able to touch the note without showing any emotional response (long route to prefrontal cortex!).</a:t>
            </a:r>
          </a:p>
          <a:p>
            <a:pPr marL="0" indent="0" algn="just">
              <a:buNone/>
            </a:pPr>
            <a:endParaRPr lang="en-US" sz="1400" b="1" dirty="0" smtClean="0"/>
          </a:p>
          <a:p>
            <a:pPr marL="0" indent="0" algn="just">
              <a:buNone/>
            </a:pPr>
            <a:r>
              <a:rPr lang="en-US" sz="2800" b="1" dirty="0" smtClean="0"/>
              <a:t>The amygdala was tamed by the pre-frontal cortex which was re-programmed by psychotherapy.</a:t>
            </a:r>
          </a:p>
          <a:p>
            <a:pPr marL="0" indent="0" algn="just">
              <a:buNone/>
            </a:pPr>
            <a:endParaRPr lang="en-US" sz="2800" dirty="0" smtClean="0"/>
          </a:p>
          <a:p>
            <a:pPr marL="0" indent="0" algn="just">
              <a:buNone/>
            </a:pPr>
            <a:endParaRPr lang="en-US" sz="2800" dirty="0"/>
          </a:p>
        </p:txBody>
      </p:sp>
      <p:sp>
        <p:nvSpPr>
          <p:cNvPr id="3" name="Segnaposto numero diapositiva 2"/>
          <p:cNvSpPr>
            <a:spLocks noGrp="1"/>
          </p:cNvSpPr>
          <p:nvPr>
            <p:ph type="sldNum" sz="quarter" idx="12"/>
          </p:nvPr>
        </p:nvSpPr>
        <p:spPr/>
        <p:txBody>
          <a:bodyPr/>
          <a:lstStyle/>
          <a:p>
            <a:pPr lvl="1">
              <a:defRPr/>
            </a:pPr>
            <a:fld id="{C7566807-CD67-4BBB-9299-71CDF7FE4A16}" type="slidenum">
              <a:rPr lang="it-IT" smtClean="0"/>
              <a:pPr lvl="1">
                <a:defRPr/>
              </a:pPr>
              <a:t>20</a:t>
            </a:fld>
            <a:endParaRPr lang="it-IT" dirty="0">
              <a:latin typeface="+mn-lt"/>
            </a:endParaRPr>
          </a:p>
        </p:txBody>
      </p:sp>
    </p:spTree>
    <p:extLst>
      <p:ext uri="{BB962C8B-B14F-4D97-AF65-F5344CB8AC3E}">
        <p14:creationId xmlns:p14="http://schemas.microsoft.com/office/powerpoint/2010/main" val="1635300281"/>
      </p:ext>
    </p:extLst>
  </p:cSld>
  <p:clrMapOvr>
    <a:masterClrMapping/>
  </p:clrMapOvr>
  <p:transition>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1835696" y="116632"/>
            <a:ext cx="5112962" cy="6552728"/>
          </a:xfrm>
        </p:spPr>
      </p:pic>
      <p:sp>
        <p:nvSpPr>
          <p:cNvPr id="3" name="Segnaposto numero diapositiva 2"/>
          <p:cNvSpPr>
            <a:spLocks noGrp="1"/>
          </p:cNvSpPr>
          <p:nvPr>
            <p:ph type="sldNum" sz="quarter" idx="12"/>
          </p:nvPr>
        </p:nvSpPr>
        <p:spPr/>
        <p:txBody>
          <a:bodyPr/>
          <a:lstStyle/>
          <a:p>
            <a:pPr lvl="1">
              <a:defRPr/>
            </a:pPr>
            <a:fld id="{C7566807-CD67-4BBB-9299-71CDF7FE4A16}" type="slidenum">
              <a:rPr lang="it-IT" smtClean="0"/>
              <a:pPr lvl="1">
                <a:defRPr/>
              </a:pPr>
              <a:t>21</a:t>
            </a:fld>
            <a:endParaRPr lang="it-IT" dirty="0">
              <a:latin typeface="+mn-lt"/>
            </a:endParaRPr>
          </a:p>
        </p:txBody>
      </p:sp>
    </p:spTree>
    <p:extLst>
      <p:ext uri="{BB962C8B-B14F-4D97-AF65-F5344CB8AC3E}">
        <p14:creationId xmlns:p14="http://schemas.microsoft.com/office/powerpoint/2010/main" val="3825303709"/>
      </p:ext>
    </p:extLst>
  </p:cSld>
  <p:clrMapOvr>
    <a:masterClrMapping/>
  </p:clrMapOvr>
  <p:transition>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467544" y="260648"/>
            <a:ext cx="8352928" cy="6336704"/>
          </a:xfrm>
        </p:spPr>
      </p:pic>
      <p:sp>
        <p:nvSpPr>
          <p:cNvPr id="3" name="Segnaposto numero diapositiva 2"/>
          <p:cNvSpPr>
            <a:spLocks noGrp="1"/>
          </p:cNvSpPr>
          <p:nvPr>
            <p:ph type="sldNum" sz="quarter" idx="12"/>
          </p:nvPr>
        </p:nvSpPr>
        <p:spPr/>
        <p:txBody>
          <a:bodyPr/>
          <a:lstStyle/>
          <a:p>
            <a:pPr lvl="1">
              <a:defRPr/>
            </a:pPr>
            <a:fld id="{C7566807-CD67-4BBB-9299-71CDF7FE4A16}" type="slidenum">
              <a:rPr lang="it-IT" smtClean="0"/>
              <a:pPr lvl="1">
                <a:defRPr/>
              </a:pPr>
              <a:t>22</a:t>
            </a:fld>
            <a:endParaRPr lang="it-IT" dirty="0">
              <a:latin typeface="+mn-lt"/>
            </a:endParaRPr>
          </a:p>
        </p:txBody>
      </p:sp>
    </p:spTree>
    <p:extLst>
      <p:ext uri="{BB962C8B-B14F-4D97-AF65-F5344CB8AC3E}">
        <p14:creationId xmlns:p14="http://schemas.microsoft.com/office/powerpoint/2010/main" val="3186156102"/>
      </p:ext>
    </p:extLst>
  </p:cSld>
  <p:clrMapOvr>
    <a:masterClrMapping/>
  </p:clrMapOvr>
  <p:transition>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572" y="908720"/>
            <a:ext cx="8080375" cy="1143000"/>
          </a:xfrm>
        </p:spPr>
        <p:txBody>
          <a:bodyPr/>
          <a:lstStyle/>
          <a:p>
            <a:pPr algn="ctr"/>
            <a:r>
              <a:rPr lang="en-US" sz="4800" b="1" dirty="0" smtClean="0"/>
              <a:t>Tacit knowledge</a:t>
            </a:r>
            <a:endParaRPr lang="en-US" sz="4800" b="1" dirty="0"/>
          </a:p>
        </p:txBody>
      </p:sp>
      <p:sp>
        <p:nvSpPr>
          <p:cNvPr id="3" name="Segnaposto contenuto 2"/>
          <p:cNvSpPr>
            <a:spLocks noGrp="1"/>
          </p:cNvSpPr>
          <p:nvPr>
            <p:ph idx="1"/>
          </p:nvPr>
        </p:nvSpPr>
        <p:spPr>
          <a:xfrm>
            <a:off x="611560" y="2348880"/>
            <a:ext cx="7772400" cy="4114800"/>
          </a:xfrm>
        </p:spPr>
        <p:txBody>
          <a:bodyPr/>
          <a:lstStyle/>
          <a:p>
            <a:pPr marL="0" indent="0" algn="just">
              <a:buNone/>
            </a:pPr>
            <a:r>
              <a:rPr lang="en-US" sz="3600" b="1" dirty="0" smtClean="0"/>
              <a:t>According to the progress of affective neuroscience, the concept of «unconscious», revisited as «tacit knowledge» (emotion), should be considered aside to explicit knowledge (cognition).</a:t>
            </a:r>
            <a:endParaRPr lang="en-US" sz="3600" b="1" dirty="0"/>
          </a:p>
        </p:txBody>
      </p:sp>
      <p:sp>
        <p:nvSpPr>
          <p:cNvPr id="4" name="Segnaposto numero diapositiva 3"/>
          <p:cNvSpPr>
            <a:spLocks noGrp="1"/>
          </p:cNvSpPr>
          <p:nvPr>
            <p:ph type="sldNum" sz="quarter" idx="12"/>
          </p:nvPr>
        </p:nvSpPr>
        <p:spPr/>
        <p:txBody>
          <a:bodyPr/>
          <a:lstStyle/>
          <a:p>
            <a:pPr lvl="1">
              <a:defRPr/>
            </a:pPr>
            <a:fld id="{920B6FF7-6FCA-4EF7-8DB3-1640CC69DD40}" type="slidenum">
              <a:rPr lang="it-IT" smtClean="0"/>
              <a:pPr lvl="1">
                <a:defRPr/>
              </a:pPr>
              <a:t>23</a:t>
            </a:fld>
            <a:endParaRPr lang="it-IT" dirty="0">
              <a:latin typeface="+mn-lt"/>
            </a:endParaRPr>
          </a:p>
        </p:txBody>
      </p:sp>
    </p:spTree>
    <p:extLst>
      <p:ext uri="{BB962C8B-B14F-4D97-AF65-F5344CB8AC3E}">
        <p14:creationId xmlns:p14="http://schemas.microsoft.com/office/powerpoint/2010/main" val="3896515240"/>
      </p:ext>
    </p:extLst>
  </p:cSld>
  <p:clrMapOvr>
    <a:masterClrMapping/>
  </p:clrMapOvr>
  <p:transition>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a:xfrm>
            <a:off x="539552" y="1340768"/>
            <a:ext cx="8080375" cy="4755232"/>
          </a:xfrm>
        </p:spPr>
        <p:txBody>
          <a:bodyPr/>
          <a:lstStyle/>
          <a:p>
            <a:pPr marL="0" indent="0" algn="just">
              <a:buNone/>
            </a:pPr>
            <a:r>
              <a:rPr lang="en-US" sz="4000" b="1" dirty="0" smtClean="0"/>
              <a:t>I elaborated a new model of schizophrenia and its therapy in which I fully applied my research on neuroscience.</a:t>
            </a:r>
          </a:p>
          <a:p>
            <a:pPr marL="0" indent="0" algn="just">
              <a:buNone/>
            </a:pPr>
            <a:r>
              <a:rPr lang="en-US" sz="1600" b="1" dirty="0" smtClean="0"/>
              <a:t> </a:t>
            </a:r>
            <a:endParaRPr lang="en-US" sz="1600" b="1" dirty="0"/>
          </a:p>
          <a:p>
            <a:pPr marL="0" indent="0" algn="just">
              <a:buNone/>
            </a:pPr>
            <a:r>
              <a:rPr lang="en-US" sz="4000" b="1" dirty="0" smtClean="0"/>
              <a:t>I renamed schizophrenia “entropy of mind” and the original CBT protocol I use “negative entropy”.</a:t>
            </a:r>
            <a:endParaRPr lang="en-US" sz="4000" b="1" dirty="0"/>
          </a:p>
        </p:txBody>
      </p:sp>
      <p:sp>
        <p:nvSpPr>
          <p:cNvPr id="3" name="Segnaposto numero diapositiva 2"/>
          <p:cNvSpPr>
            <a:spLocks noGrp="1"/>
          </p:cNvSpPr>
          <p:nvPr>
            <p:ph type="sldNum" sz="quarter" idx="12"/>
          </p:nvPr>
        </p:nvSpPr>
        <p:spPr/>
        <p:txBody>
          <a:bodyPr/>
          <a:lstStyle/>
          <a:p>
            <a:pPr lvl="1">
              <a:defRPr/>
            </a:pPr>
            <a:fld id="{C7566807-CD67-4BBB-9299-71CDF7FE4A16}" type="slidenum">
              <a:rPr lang="it-IT" smtClean="0"/>
              <a:pPr lvl="1">
                <a:defRPr/>
              </a:pPr>
              <a:t>24</a:t>
            </a:fld>
            <a:endParaRPr lang="it-IT" dirty="0">
              <a:latin typeface="+mn-lt"/>
            </a:endParaRPr>
          </a:p>
        </p:txBody>
      </p:sp>
    </p:spTree>
    <p:extLst>
      <p:ext uri="{BB962C8B-B14F-4D97-AF65-F5344CB8AC3E}">
        <p14:creationId xmlns:p14="http://schemas.microsoft.com/office/powerpoint/2010/main" val="2347555395"/>
      </p:ext>
    </p:extLst>
  </p:cSld>
  <p:clrMapOvr>
    <a:masterClrMapping/>
  </p:clrMapOvr>
  <p:transition>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5"/>
          <p:cNvSpPr>
            <a:spLocks noGrp="1"/>
          </p:cNvSpPr>
          <p:nvPr>
            <p:ph type="sldNum" sz="quarter" idx="12"/>
          </p:nvPr>
        </p:nvSpPr>
        <p:spPr/>
        <p:txBody>
          <a:bodyPr/>
          <a:lstStyle>
            <a:lvl1pPr marL="342900" indent="-342900" eaLnBrk="0" hangingPunct="0">
              <a:defRPr kumimoji="1">
                <a:solidFill>
                  <a:schemeClr val="tx1"/>
                </a:solidFill>
                <a:latin typeface="Times New Roman" panose="02020603050405020304" pitchFamily="18" charset="0"/>
              </a:defRPr>
            </a:lvl1pPr>
            <a:lvl2pPr eaLnBrk="0" hangingPunct="0">
              <a:defRPr kumimoji="1">
                <a:solidFill>
                  <a:schemeClr val="tx1"/>
                </a:solidFill>
                <a:latin typeface="Times New Roman" panose="02020603050405020304" pitchFamily="18" charset="0"/>
              </a:defRPr>
            </a:lvl2pPr>
            <a:lvl3pPr marL="1143000" indent="-228600" eaLnBrk="0" hangingPunct="0">
              <a:defRPr kumimoji="1">
                <a:solidFill>
                  <a:schemeClr val="tx1"/>
                </a:solidFill>
                <a:latin typeface="Times New Roman" panose="02020603050405020304" pitchFamily="18" charset="0"/>
              </a:defRPr>
            </a:lvl3pPr>
            <a:lvl4pPr marL="1600200" indent="-228600" eaLnBrk="0" hangingPunct="0">
              <a:defRPr kumimoji="1">
                <a:solidFill>
                  <a:schemeClr val="tx1"/>
                </a:solidFill>
                <a:latin typeface="Times New Roman" panose="02020603050405020304" pitchFamily="18" charset="0"/>
              </a:defRPr>
            </a:lvl4pPr>
            <a:lvl5pPr marL="2057400" indent="-228600" eaLnBrk="0" hangingPunct="0">
              <a:defRPr kumimoj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defRPr>
            </a:lvl9pPr>
          </a:lstStyle>
          <a:p>
            <a:pPr lvl="1" eaLnBrk="1" hangingPunct="1"/>
            <a:fld id="{1E06CD70-14AE-4B58-9A72-FF659058EACE}" type="slidenum">
              <a:rPr kumimoji="0" lang="it-IT">
                <a:latin typeface="Arial" panose="020B0604020202020204" pitchFamily="34" charset="0"/>
              </a:rPr>
              <a:pPr lvl="1" eaLnBrk="1" hangingPunct="1"/>
              <a:t>25</a:t>
            </a:fld>
            <a:endParaRPr kumimoji="0" lang="it-IT" dirty="0"/>
          </a:p>
        </p:txBody>
      </p:sp>
      <p:pic>
        <p:nvPicPr>
          <p:cNvPr id="49155" name="Picture 5" descr="C58DA9E0"/>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2195513" y="404813"/>
            <a:ext cx="4832350" cy="6192837"/>
          </a:xfrm>
          <a:noFill/>
        </p:spPr>
      </p:pic>
    </p:spTree>
    <p:extLst>
      <p:ext uri="{BB962C8B-B14F-4D97-AF65-F5344CB8AC3E}">
        <p14:creationId xmlns:p14="http://schemas.microsoft.com/office/powerpoint/2010/main" val="3260681988"/>
      </p:ext>
    </p:extLst>
  </p:cSld>
  <p:clrMapOvr>
    <a:masterClrMapping/>
  </p:clrMapOvr>
  <p:transition>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egnaposto numero diapositiva 5"/>
          <p:cNvSpPr txBox="1">
            <a:spLocks noGrp="1"/>
          </p:cNvSpPr>
          <p:nvPr/>
        </p:nvSpPr>
        <p:spPr bwMode="auto">
          <a:xfrm>
            <a:off x="3124200" y="6248400"/>
            <a:ext cx="2895600" cy="476250"/>
          </a:xfrm>
          <a:prstGeom prst="rect">
            <a:avLst/>
          </a:prstGeom>
          <a:noFill/>
          <a:ln w="9525">
            <a:noFill/>
            <a:miter lim="800000"/>
            <a:headEnd/>
            <a:tailEnd/>
          </a:ln>
        </p:spPr>
        <p:txBody>
          <a:bodyPr anchor="b"/>
          <a:lstStyle/>
          <a:p>
            <a:fld id="{1E424108-C312-4234-B27F-ADB7ADD5458B}" type="slidenum">
              <a:rPr kumimoji="0" lang="it-IT" altLang="it-IT" sz="1200">
                <a:latin typeface="Arial" charset="0"/>
              </a:rPr>
              <a:pPr/>
              <a:t>26</a:t>
            </a:fld>
            <a:endParaRPr kumimoji="0" lang="it-IT" altLang="it-IT" sz="1200" dirty="0">
              <a:latin typeface="Arial" charset="0"/>
            </a:endParaRPr>
          </a:p>
        </p:txBody>
      </p:sp>
      <p:sp>
        <p:nvSpPr>
          <p:cNvPr id="584707" name="Rectangle 3"/>
          <p:cNvSpPr>
            <a:spLocks noGrp="1" noChangeArrowheads="1"/>
          </p:cNvSpPr>
          <p:nvPr>
            <p:ph type="body" idx="4294967295"/>
          </p:nvPr>
        </p:nvSpPr>
        <p:spPr>
          <a:xfrm>
            <a:off x="468313" y="1989138"/>
            <a:ext cx="8059737" cy="4114800"/>
          </a:xfrm>
        </p:spPr>
        <p:txBody>
          <a:bodyPr lIns="91440" tIns="45720" rIns="91440" bIns="45720"/>
          <a:lstStyle/>
          <a:p>
            <a:pPr algn="ctr" eaLnBrk="1" hangingPunct="1">
              <a:buFont typeface="Wingdings" pitchFamily="2" charset="2"/>
              <a:buNone/>
              <a:defRPr/>
            </a:pPr>
            <a:r>
              <a:rPr lang="it-IT" altLang="it-IT" sz="5400" b="1" dirty="0" smtClean="0"/>
              <a:t>  Material and Methods of Neuroscience Based Cognitive Therapy</a:t>
            </a:r>
          </a:p>
        </p:txBody>
      </p:sp>
    </p:spTree>
  </p:cSld>
  <p:clrMapOvr>
    <a:masterClrMapping/>
  </p:clrMapOvr>
  <p:transition>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Segnaposto numero diapositiva 3"/>
          <p:cNvSpPr txBox="1">
            <a:spLocks noGrp="1"/>
          </p:cNvSpPr>
          <p:nvPr/>
        </p:nvSpPr>
        <p:spPr bwMode="auto">
          <a:xfrm>
            <a:off x="3124200" y="6248400"/>
            <a:ext cx="2895600" cy="476250"/>
          </a:xfrm>
          <a:prstGeom prst="rect">
            <a:avLst/>
          </a:prstGeom>
          <a:noFill/>
          <a:ln w="9525">
            <a:noFill/>
            <a:miter lim="800000"/>
            <a:headEnd/>
            <a:tailEnd/>
          </a:ln>
        </p:spPr>
        <p:txBody>
          <a:bodyPr anchor="b"/>
          <a:lstStyle/>
          <a:p>
            <a:fld id="{21A53077-FF53-4136-AD5E-B153CCC12BE1}" type="slidenum">
              <a:rPr kumimoji="0" lang="it-IT" altLang="it-IT" sz="1200">
                <a:latin typeface="Arial" charset="0"/>
              </a:rPr>
              <a:pPr/>
              <a:t>27</a:t>
            </a:fld>
            <a:endParaRPr kumimoji="0" lang="it-IT" altLang="it-IT" sz="1200" dirty="0">
              <a:latin typeface="Arial" charset="0"/>
            </a:endParaRPr>
          </a:p>
        </p:txBody>
      </p:sp>
      <p:pic>
        <p:nvPicPr>
          <p:cNvPr id="92163" name="Picture 2" descr="Laboratorio_1"/>
          <p:cNvPicPr>
            <a:picLocks noChangeAspect="1" noChangeArrowheads="1"/>
          </p:cNvPicPr>
          <p:nvPr/>
        </p:nvPicPr>
        <p:blipFill>
          <a:blip r:embed="rId2" cstate="print"/>
          <a:srcRect/>
          <a:stretch>
            <a:fillRect/>
          </a:stretch>
        </p:blipFill>
        <p:spPr bwMode="auto">
          <a:xfrm>
            <a:off x="179388" y="260350"/>
            <a:ext cx="8785225" cy="64087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a:xfrm>
            <a:off x="611560" y="2204864"/>
            <a:ext cx="8080375" cy="3747120"/>
          </a:xfrm>
        </p:spPr>
        <p:txBody>
          <a:bodyPr/>
          <a:lstStyle/>
          <a:p>
            <a:pPr marL="0" indent="0" algn="just">
              <a:buNone/>
            </a:pPr>
            <a:r>
              <a:rPr lang="en-US" sz="4400" b="1" dirty="0" smtClean="0"/>
              <a:t>That represented in the previous slide was was my Lab about 20 years ago!</a:t>
            </a:r>
            <a:endParaRPr lang="en-US" sz="4000" b="1" dirty="0"/>
          </a:p>
        </p:txBody>
      </p:sp>
      <p:sp>
        <p:nvSpPr>
          <p:cNvPr id="3" name="Segnaposto numero diapositiva 2"/>
          <p:cNvSpPr>
            <a:spLocks noGrp="1"/>
          </p:cNvSpPr>
          <p:nvPr>
            <p:ph type="sldNum" sz="quarter" idx="12"/>
          </p:nvPr>
        </p:nvSpPr>
        <p:spPr/>
        <p:txBody>
          <a:bodyPr/>
          <a:lstStyle/>
          <a:p>
            <a:pPr lvl="1">
              <a:defRPr/>
            </a:pPr>
            <a:fld id="{C7566807-CD67-4BBB-9299-71CDF7FE4A16}" type="slidenum">
              <a:rPr lang="it-IT" smtClean="0"/>
              <a:pPr lvl="1">
                <a:defRPr/>
              </a:pPr>
              <a:t>28</a:t>
            </a:fld>
            <a:endParaRPr lang="it-IT" dirty="0">
              <a:latin typeface="+mn-lt"/>
            </a:endParaRPr>
          </a:p>
        </p:txBody>
      </p:sp>
    </p:spTree>
    <p:extLst>
      <p:ext uri="{BB962C8B-B14F-4D97-AF65-F5344CB8AC3E}">
        <p14:creationId xmlns:p14="http://schemas.microsoft.com/office/powerpoint/2010/main" val="3481008484"/>
      </p:ext>
    </p:extLst>
  </p:cSld>
  <p:clrMapOvr>
    <a:masterClrMapping/>
  </p:clrMapOvr>
  <p:transition>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egnaposto numero diapositiva 5"/>
          <p:cNvSpPr txBox="1">
            <a:spLocks noGrp="1"/>
          </p:cNvSpPr>
          <p:nvPr/>
        </p:nvSpPr>
        <p:spPr bwMode="auto">
          <a:xfrm>
            <a:off x="3124200" y="6248400"/>
            <a:ext cx="2895600" cy="476250"/>
          </a:xfrm>
          <a:prstGeom prst="rect">
            <a:avLst/>
          </a:prstGeom>
          <a:noFill/>
          <a:ln w="9525">
            <a:noFill/>
            <a:miter lim="800000"/>
            <a:headEnd/>
            <a:tailEnd/>
          </a:ln>
        </p:spPr>
        <p:txBody>
          <a:bodyPr anchor="b"/>
          <a:lstStyle/>
          <a:p>
            <a:fld id="{C93BC7C4-5FAA-49F4-9D9B-D451A8805BA1}" type="slidenum">
              <a:rPr kumimoji="0" lang="it-IT" altLang="it-IT" sz="1200">
                <a:latin typeface="Arial" charset="0"/>
              </a:rPr>
              <a:pPr/>
              <a:t>29</a:t>
            </a:fld>
            <a:endParaRPr kumimoji="0" lang="it-IT" altLang="it-IT" sz="1200" dirty="0">
              <a:latin typeface="Arial" charset="0"/>
            </a:endParaRPr>
          </a:p>
        </p:txBody>
      </p:sp>
      <p:sp>
        <p:nvSpPr>
          <p:cNvPr id="471043" name="Rectangle 3"/>
          <p:cNvSpPr>
            <a:spLocks noGrp="1" noChangeArrowheads="1"/>
          </p:cNvSpPr>
          <p:nvPr>
            <p:ph type="body" idx="4294967295"/>
          </p:nvPr>
        </p:nvSpPr>
        <p:spPr>
          <a:xfrm>
            <a:off x="457200" y="188913"/>
            <a:ext cx="8229600" cy="6264275"/>
          </a:xfrm>
        </p:spPr>
        <p:txBody>
          <a:bodyPr lIns="91440" tIns="45720" rIns="91440" bIns="45720"/>
          <a:lstStyle/>
          <a:p>
            <a:pPr eaLnBrk="1" hangingPunct="1">
              <a:defRPr/>
            </a:pPr>
            <a:endParaRPr lang="it-IT" altLang="it-IT" dirty="0" smtClean="0">
              <a:effectLst>
                <a:outerShdw blurRad="38100" dist="38100" dir="2700000" algn="tl">
                  <a:srgbClr val="000000"/>
                </a:outerShdw>
              </a:effectLst>
            </a:endParaRPr>
          </a:p>
        </p:txBody>
      </p:sp>
      <p:pic>
        <p:nvPicPr>
          <p:cNvPr id="93188" name="Picture 4" descr="Kobe 2004 005"/>
          <p:cNvPicPr>
            <a:picLocks noChangeAspect="1" noChangeArrowheads="1"/>
          </p:cNvPicPr>
          <p:nvPr/>
        </p:nvPicPr>
        <p:blipFill>
          <a:blip r:embed="rId2" cstate="print"/>
          <a:srcRect/>
          <a:stretch>
            <a:fillRect/>
          </a:stretch>
        </p:blipFill>
        <p:spPr bwMode="auto">
          <a:xfrm>
            <a:off x="684213" y="403225"/>
            <a:ext cx="7775575" cy="6121400"/>
          </a:xfrm>
          <a:prstGeom prst="rect">
            <a:avLst/>
          </a:prstGeom>
          <a:noFill/>
          <a:ln w="9525">
            <a:noFill/>
            <a:miter lim="800000"/>
            <a:headEnd/>
            <a:tailEnd/>
          </a:ln>
        </p:spPr>
      </p:pic>
    </p:spTree>
  </p:cSld>
  <p:clrMapOvr>
    <a:masterClrMapping/>
  </p:clrMapOvr>
  <p:transition>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contenuto 2"/>
          <p:cNvSpPr>
            <a:spLocks noGrp="1"/>
          </p:cNvSpPr>
          <p:nvPr>
            <p:ph idx="1"/>
          </p:nvPr>
        </p:nvSpPr>
        <p:spPr>
          <a:xfrm>
            <a:off x="323850" y="548680"/>
            <a:ext cx="8059738" cy="5666402"/>
          </a:xfrm>
        </p:spPr>
        <p:txBody>
          <a:bodyPr/>
          <a:lstStyle/>
          <a:p>
            <a:pPr algn="just">
              <a:buNone/>
            </a:pPr>
            <a:r>
              <a:rPr lang="it-IT" altLang="it-IT" dirty="0" smtClean="0"/>
              <a:t>	</a:t>
            </a:r>
            <a:r>
              <a:rPr lang="en-US" altLang="it-IT" sz="4000" dirty="0" smtClean="0"/>
              <a:t>During last 40 years I have</a:t>
            </a:r>
            <a:r>
              <a:rPr lang="en-US" sz="4000" dirty="0" smtClean="0"/>
              <a:t> done a hard work at the interface between Neuroscience and Cognitive Therapy, and, therefore, between the laboratory and the clinical setting.</a:t>
            </a:r>
          </a:p>
          <a:p>
            <a:pPr algn="just">
              <a:buNone/>
            </a:pPr>
            <a:endParaRPr lang="en-US" sz="2000" dirty="0" smtClean="0"/>
          </a:p>
          <a:p>
            <a:pPr algn="just">
              <a:buNone/>
            </a:pPr>
            <a:r>
              <a:rPr lang="en-US" sz="4000" dirty="0" smtClean="0"/>
              <a:t>	Thanks to this work, I have been able to establish a new discipline, called…</a:t>
            </a:r>
          </a:p>
          <a:p>
            <a:pPr algn="just">
              <a:buFont typeface="Wingdings" pitchFamily="2" charset="2"/>
              <a:buNone/>
            </a:pPr>
            <a:endParaRPr lang="it-IT" altLang="it-IT" sz="4000" dirty="0" smtClean="0"/>
          </a:p>
        </p:txBody>
      </p:sp>
    </p:spTree>
  </p:cSld>
  <p:clrMapOvr>
    <a:masterClrMapping/>
  </p:clrMapOvr>
  <p:transition>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a:xfrm>
            <a:off x="682625" y="1484784"/>
            <a:ext cx="8080375" cy="4611216"/>
          </a:xfrm>
        </p:spPr>
        <p:txBody>
          <a:bodyPr/>
          <a:lstStyle/>
          <a:p>
            <a:pPr marL="0" indent="0" algn="just">
              <a:buNone/>
            </a:pPr>
            <a:r>
              <a:rPr lang="en-US" sz="3600" b="1" dirty="0" smtClean="0"/>
              <a:t>Ten years lather the same Lab was contained in a small luggage I brought all around the World (see the small case I am carrying!)</a:t>
            </a:r>
          </a:p>
          <a:p>
            <a:pPr marL="0" indent="0" algn="just">
              <a:buNone/>
            </a:pPr>
            <a:endParaRPr lang="en-US" sz="3600" b="1" dirty="0" smtClean="0"/>
          </a:p>
          <a:p>
            <a:pPr marL="0" indent="0" algn="just">
              <a:buNone/>
            </a:pPr>
            <a:r>
              <a:rPr lang="en-US" sz="3600" b="1" dirty="0" smtClean="0"/>
              <a:t>Nowadays the MindLAB Set can stay in you pocket!</a:t>
            </a:r>
            <a:endParaRPr lang="en-US" sz="3600" b="1" dirty="0"/>
          </a:p>
        </p:txBody>
      </p:sp>
      <p:sp>
        <p:nvSpPr>
          <p:cNvPr id="3" name="Segnaposto numero diapositiva 2"/>
          <p:cNvSpPr>
            <a:spLocks noGrp="1"/>
          </p:cNvSpPr>
          <p:nvPr>
            <p:ph type="sldNum" sz="quarter" idx="12"/>
          </p:nvPr>
        </p:nvSpPr>
        <p:spPr/>
        <p:txBody>
          <a:bodyPr/>
          <a:lstStyle/>
          <a:p>
            <a:pPr lvl="1">
              <a:defRPr/>
            </a:pPr>
            <a:fld id="{C7566807-CD67-4BBB-9299-71CDF7FE4A16}" type="slidenum">
              <a:rPr lang="it-IT" smtClean="0"/>
              <a:pPr lvl="1">
                <a:defRPr/>
              </a:pPr>
              <a:t>30</a:t>
            </a:fld>
            <a:endParaRPr lang="it-IT" dirty="0">
              <a:latin typeface="+mn-lt"/>
            </a:endParaRPr>
          </a:p>
        </p:txBody>
      </p:sp>
    </p:spTree>
    <p:extLst>
      <p:ext uri="{BB962C8B-B14F-4D97-AF65-F5344CB8AC3E}">
        <p14:creationId xmlns:p14="http://schemas.microsoft.com/office/powerpoint/2010/main" val="791261153"/>
      </p:ext>
    </p:extLst>
  </p:cSld>
  <p:clrMapOvr>
    <a:masterClrMapping/>
  </p:clrMapOvr>
  <p:transition>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5"/>
          <p:cNvSpPr txBox="1">
            <a:spLocks noGrp="1"/>
          </p:cNvSpPr>
          <p:nvPr/>
        </p:nvSpPr>
        <p:spPr bwMode="auto">
          <a:xfrm>
            <a:off x="7199313" y="6148388"/>
            <a:ext cx="1905000" cy="381000"/>
          </a:xfrm>
          <a:prstGeom prst="rect">
            <a:avLst/>
          </a:prstGeom>
          <a:noFill/>
          <a:ln>
            <a:miter lim="800000"/>
            <a:headEnd/>
            <a:tailEnd/>
          </a:ln>
        </p:spPr>
        <p:txBody>
          <a:bodyPr wrap="none" lIns="92075" tIns="0" rIns="92075" bIns="0" anchor="b"/>
          <a:lstStyle/>
          <a:p>
            <a:pPr lvl="1" algn="r">
              <a:defRPr/>
            </a:pPr>
            <a:fld id="{C274156D-BEF4-487E-8CC0-054828812763}" type="slidenum">
              <a:rPr kumimoji="0" lang="it-IT" sz="1400">
                <a:latin typeface="+mj-lt"/>
              </a:rPr>
              <a:pPr lvl="1" algn="r">
                <a:defRPr/>
              </a:pPr>
              <a:t>31</a:t>
            </a:fld>
            <a:endParaRPr kumimoji="0" lang="it-IT" sz="1400" dirty="0"/>
          </a:p>
        </p:txBody>
      </p:sp>
      <p:pic>
        <p:nvPicPr>
          <p:cNvPr id="94211" name="Picture 11" descr="MindLAB Set -  confezione completa"/>
          <p:cNvPicPr>
            <a:picLocks noGrp="1" noChangeAspect="1" noChangeArrowheads="1"/>
          </p:cNvPicPr>
          <p:nvPr>
            <p:ph idx="4294967295"/>
          </p:nvPr>
        </p:nvPicPr>
        <p:blipFill>
          <a:blip r:embed="rId2" cstate="print"/>
          <a:srcRect/>
          <a:stretch>
            <a:fillRect/>
          </a:stretch>
        </p:blipFill>
        <p:spPr>
          <a:xfrm>
            <a:off x="971550" y="188913"/>
            <a:ext cx="7488238" cy="6481762"/>
          </a:xfrm>
        </p:spPr>
      </p:pic>
    </p:spTree>
  </p:cSld>
  <p:clrMapOvr>
    <a:masterClrMapping/>
  </p:clrMapOvr>
  <p:transition>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egnaposto numero diapositiva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20000"/>
              </a:spcBef>
              <a:buClr>
                <a:schemeClr val="tx2"/>
              </a:buClr>
              <a:buSzPct val="75000"/>
              <a:buFont typeface="Wingdings" panose="05000000000000000000" pitchFamily="2" charset="2"/>
              <a:defRPr sz="3200">
                <a:solidFill>
                  <a:schemeClr val="tx1"/>
                </a:solidFill>
                <a:latin typeface="Times New Roman" panose="02020603050405020304" pitchFamily="18" charset="0"/>
              </a:defRPr>
            </a:lvl1pPr>
            <a:lvl2pPr>
              <a:spcBef>
                <a:spcPct val="20000"/>
              </a:spcBef>
              <a:buClr>
                <a:schemeClr val="tx1"/>
              </a:buCl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defRPr sz="2400">
                <a:solidFill>
                  <a:schemeClr val="tx1"/>
                </a:solidFill>
                <a:latin typeface="Times New Roman" panose="02020603050405020304" pitchFamily="18" charset="0"/>
              </a:defRPr>
            </a:lvl3pPr>
            <a:lvl4pPr marL="1600200" indent="-228600">
              <a:spcBef>
                <a:spcPct val="20000"/>
              </a:spcBef>
              <a:buClr>
                <a:schemeClr val="tx1"/>
              </a:buClr>
              <a:defRPr sz="2000">
                <a:solidFill>
                  <a:schemeClr val="tx1"/>
                </a:solidFill>
                <a:latin typeface="Times New Roman" panose="02020603050405020304" pitchFamily="18" charset="0"/>
              </a:defRPr>
            </a:lvl4pPr>
            <a:lvl5pPr marL="2057400" indent="-228600">
              <a:spcBef>
                <a:spcPct val="20000"/>
              </a:spcBef>
              <a:buClr>
                <a:schemeClr val="accent1"/>
              </a:buCl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9pPr>
          </a:lstStyle>
          <a:p>
            <a:pPr lvl="1">
              <a:spcBef>
                <a:spcPct val="0"/>
              </a:spcBef>
              <a:buClrTx/>
            </a:pPr>
            <a:fld id="{E539BC01-9AB7-4323-9492-E8AF48D2C112}" type="slidenum">
              <a:rPr lang="it-IT" sz="1400" smtClean="0">
                <a:solidFill>
                  <a:srgbClr val="FFFFFF"/>
                </a:solidFill>
                <a:latin typeface="Arial" panose="020B0604020202020204" pitchFamily="34" charset="0"/>
              </a:rPr>
              <a:pPr lvl="1">
                <a:spcBef>
                  <a:spcPct val="0"/>
                </a:spcBef>
                <a:buClrTx/>
              </a:pPr>
              <a:t>32</a:t>
            </a:fld>
            <a:endParaRPr lang="it-IT" sz="1400" dirty="0" smtClean="0">
              <a:solidFill>
                <a:srgbClr val="FFFFFF"/>
              </a:solidFill>
            </a:endParaRPr>
          </a:p>
        </p:txBody>
      </p:sp>
      <p:sp>
        <p:nvSpPr>
          <p:cNvPr id="149507" name="Rectangle 2"/>
          <p:cNvSpPr>
            <a:spLocks noGrp="1" noChangeArrowheads="1"/>
          </p:cNvSpPr>
          <p:nvPr>
            <p:ph type="title" idx="4294967295"/>
          </p:nvPr>
        </p:nvSpPr>
        <p:spPr>
          <a:xfrm>
            <a:off x="633717" y="477359"/>
            <a:ext cx="8080375"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it-IT" sz="6000" b="1" dirty="0" smtClean="0">
                <a:effectLst/>
              </a:rPr>
              <a:t>MindLAB SET</a:t>
            </a:r>
          </a:p>
        </p:txBody>
      </p:sp>
      <p:sp>
        <p:nvSpPr>
          <p:cNvPr id="149508" name="Rectangle 3"/>
          <p:cNvSpPr>
            <a:spLocks noGrp="1" noChangeArrowheads="1"/>
          </p:cNvSpPr>
          <p:nvPr>
            <p:ph type="body" idx="4294967295"/>
          </p:nvPr>
        </p:nvSpPr>
        <p:spPr>
          <a:xfrm>
            <a:off x="427038" y="1778828"/>
            <a:ext cx="8256588" cy="4885778"/>
          </a:xfrm>
        </p:spPr>
        <p:txBody>
          <a:bodyPr/>
          <a:lstStyle/>
          <a:p>
            <a:pPr marL="0" indent="0" algn="just">
              <a:buNone/>
            </a:pPr>
            <a:r>
              <a:rPr lang="en-US" dirty="0" smtClean="0"/>
              <a:t>Is a system, I developed, composed by a hardware and a software, which can be used together with a computer. </a:t>
            </a:r>
          </a:p>
          <a:p>
            <a:pPr marL="0" indent="0" algn="just">
              <a:buNone/>
            </a:pPr>
            <a:endParaRPr lang="en-US" sz="1400" dirty="0" smtClean="0"/>
          </a:p>
          <a:p>
            <a:pPr marL="0" indent="0" algn="just">
              <a:buNone/>
            </a:pPr>
            <a:r>
              <a:rPr lang="en-US" dirty="0" smtClean="0"/>
              <a:t>It allows </a:t>
            </a:r>
            <a:r>
              <a:rPr lang="en-US" b="1" u="sng" dirty="0" smtClean="0"/>
              <a:t>any clinician</a:t>
            </a:r>
            <a:r>
              <a:rPr lang="en-US" dirty="0" smtClean="0"/>
              <a:t> to apply, in the clinical field, QEDA and Psychofeedback.</a:t>
            </a:r>
          </a:p>
          <a:p>
            <a:pPr marL="0" indent="0" algn="just">
              <a:buNone/>
            </a:pPr>
            <a:endParaRPr lang="en-US" sz="1400" dirty="0" smtClean="0"/>
          </a:p>
          <a:p>
            <a:pPr marL="0" indent="0" algn="just" eaLnBrk="1" hangingPunct="1">
              <a:spcBef>
                <a:spcPct val="50000"/>
              </a:spcBef>
              <a:buNone/>
            </a:pPr>
            <a:r>
              <a:rPr lang="en-US" dirty="0" smtClean="0"/>
              <a:t> In fact, MindLAB Set is cheap, easy to learn, easy to apply and scientifically validated. </a:t>
            </a:r>
          </a:p>
          <a:p>
            <a:pPr marL="0" indent="0" algn="just" eaLnBrk="1" hangingPunct="1">
              <a:spcBef>
                <a:spcPct val="50000"/>
              </a:spcBef>
              <a:buNone/>
            </a:pPr>
            <a:r>
              <a:rPr lang="en-US" b="1" dirty="0" smtClean="0"/>
              <a:t> </a:t>
            </a:r>
            <a:endParaRPr lang="en-US" b="1" dirty="0" smtClean="0">
              <a:solidFill>
                <a:schemeClr val="accent2"/>
              </a:solidFill>
            </a:endParaRPr>
          </a:p>
          <a:p>
            <a:pPr algn="just"/>
            <a:endParaRPr lang="en-US" sz="3600" dirty="0" smtClean="0"/>
          </a:p>
        </p:txBody>
      </p:sp>
    </p:spTree>
    <p:extLst>
      <p:ext uri="{BB962C8B-B14F-4D97-AF65-F5344CB8AC3E}">
        <p14:creationId xmlns:p14="http://schemas.microsoft.com/office/powerpoint/2010/main" val="3989700925"/>
      </p:ext>
    </p:extLst>
  </p:cSld>
  <p:clrMapOvr>
    <a:masterClrMapping/>
  </p:clrMapOvr>
  <p:transition>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idx="4294967295"/>
          </p:nvPr>
        </p:nvSpPr>
        <p:spPr>
          <a:xfrm>
            <a:off x="682625" y="188913"/>
            <a:ext cx="8080375" cy="863600"/>
          </a:xfrm>
          <a:noFill/>
        </p:spPr>
        <p:txBody>
          <a:bodyPr/>
          <a:lstStyle/>
          <a:p>
            <a:pPr algn="ctr" eaLnBrk="1" hangingPunct="1"/>
            <a:r>
              <a:rPr lang="en-US" altLang="it-IT" sz="3200" b="1" dirty="0" smtClean="0">
                <a:effectLst/>
              </a:rPr>
              <a:t>Neuroscience-based setting </a:t>
            </a:r>
            <a:br>
              <a:rPr lang="en-US" altLang="it-IT" sz="3200" b="1" dirty="0" smtClean="0">
                <a:effectLst/>
              </a:rPr>
            </a:br>
            <a:r>
              <a:rPr lang="en-US" altLang="it-IT" sz="3200" b="1" dirty="0" smtClean="0">
                <a:effectLst/>
              </a:rPr>
              <a:t>when applied in CBT</a:t>
            </a:r>
          </a:p>
        </p:txBody>
      </p:sp>
      <p:sp>
        <p:nvSpPr>
          <p:cNvPr id="95235" name="Rectangle 3"/>
          <p:cNvSpPr>
            <a:spLocks noGrp="1" noChangeArrowheads="1"/>
          </p:cNvSpPr>
          <p:nvPr>
            <p:ph type="body" idx="4294967295"/>
          </p:nvPr>
        </p:nvSpPr>
        <p:spPr/>
        <p:txBody>
          <a:bodyPr/>
          <a:lstStyle/>
          <a:p>
            <a:pPr eaLnBrk="1" hangingPunct="1"/>
            <a:endParaRPr lang="it-IT" altLang="it-IT" dirty="0" smtClean="0"/>
          </a:p>
        </p:txBody>
      </p:sp>
      <p:pic>
        <p:nvPicPr>
          <p:cNvPr id="95236" name="Picture 5" descr="Immagine nuove per Tokyo II 00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defRPr/>
            </a:pPr>
            <a:r>
              <a:rPr lang="it-IT" sz="3200" b="1" dirty="0" smtClean="0">
                <a:effectLst/>
                <a:latin typeface="+mn-lt"/>
              </a:rPr>
              <a:t>The  two  most  important  methods  of Neuroscience-Based Cognitive Therapy</a:t>
            </a:r>
            <a:endParaRPr lang="it-IT" sz="3200" b="1" dirty="0">
              <a:effectLst/>
              <a:latin typeface="+mn-lt"/>
            </a:endParaRPr>
          </a:p>
        </p:txBody>
      </p:sp>
      <p:sp>
        <p:nvSpPr>
          <p:cNvPr id="112643" name="Segnaposto contenuto 2"/>
          <p:cNvSpPr>
            <a:spLocks noGrp="1"/>
          </p:cNvSpPr>
          <p:nvPr>
            <p:ph idx="1"/>
          </p:nvPr>
        </p:nvSpPr>
        <p:spPr/>
        <p:txBody>
          <a:bodyPr/>
          <a:lstStyle/>
          <a:p>
            <a:pPr marL="0" indent="0">
              <a:buFont typeface="Wingdings" pitchFamily="2" charset="2"/>
              <a:buNone/>
            </a:pPr>
            <a:r>
              <a:rPr lang="en-US" b="1" dirty="0" smtClean="0"/>
              <a:t>The two most relevant methods that I applied in NBCT are:</a:t>
            </a:r>
          </a:p>
          <a:p>
            <a:pPr marL="0" indent="0">
              <a:buFont typeface="Wingdings" pitchFamily="2" charset="2"/>
              <a:buNone/>
            </a:pPr>
            <a:endParaRPr lang="en-US" b="1" dirty="0" smtClean="0"/>
          </a:p>
          <a:p>
            <a:pPr marL="0" indent="0">
              <a:buFont typeface="Wingdings" pitchFamily="2" charset="2"/>
              <a:buNone/>
            </a:pPr>
            <a:r>
              <a:rPr lang="en-US" b="1" dirty="0" smtClean="0"/>
              <a:t>	QEEG and Neurofeedback</a:t>
            </a:r>
          </a:p>
          <a:p>
            <a:pPr marL="0" indent="0">
              <a:buFont typeface="Wingdings" pitchFamily="2" charset="2"/>
              <a:buNone/>
            </a:pPr>
            <a:r>
              <a:rPr lang="en-US" b="1" dirty="0" smtClean="0"/>
              <a:t>	EDA and Biofeedback</a:t>
            </a:r>
          </a:p>
        </p:txBody>
      </p:sp>
      <p:sp>
        <p:nvSpPr>
          <p:cNvPr id="4" name="Segnaposto numero diapositiva 3"/>
          <p:cNvSpPr>
            <a:spLocks noGrp="1"/>
          </p:cNvSpPr>
          <p:nvPr>
            <p:ph type="sldNum" sz="quarter" idx="12"/>
          </p:nvPr>
        </p:nvSpPr>
        <p:spPr/>
        <p:txBody>
          <a:bodyPr/>
          <a:lstStyle/>
          <a:p>
            <a:pPr lvl="1">
              <a:defRPr/>
            </a:pPr>
            <a:fld id="{611B85A4-1545-4CA4-BF68-2E63B759EC1B}" type="slidenum">
              <a:rPr lang="it-IT" smtClean="0"/>
              <a:pPr lvl="1">
                <a:defRPr/>
              </a:pPr>
              <a:t>34</a:t>
            </a:fld>
            <a:endParaRPr lang="it-IT" dirty="0">
              <a:latin typeface="Times New Roman"/>
            </a:endParaRPr>
          </a:p>
        </p:txBody>
      </p:sp>
    </p:spTree>
    <p:extLst>
      <p:ext uri="{BB962C8B-B14F-4D97-AF65-F5344CB8AC3E}">
        <p14:creationId xmlns:p14="http://schemas.microsoft.com/office/powerpoint/2010/main" val="512610009"/>
      </p:ext>
    </p:extLst>
  </p:cSld>
  <p:clrMapOvr>
    <a:masterClrMapping/>
  </p:clrMapOvr>
  <p:transition>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Grp="1" noChangeArrowheads="1"/>
          </p:cNvSpPr>
          <p:nvPr>
            <p:ph type="body" idx="4294967295"/>
          </p:nvPr>
        </p:nvSpPr>
        <p:spPr>
          <a:xfrm>
            <a:off x="179388" y="285750"/>
            <a:ext cx="8785225" cy="6169025"/>
          </a:xfrm>
        </p:spPr>
        <p:txBody>
          <a:bodyPr/>
          <a:lstStyle/>
          <a:p>
            <a:pPr marL="0" indent="0" algn="ctr" eaLnBrk="1" hangingPunct="1">
              <a:buNone/>
            </a:pPr>
            <a:r>
              <a:rPr lang="it-IT" altLang="it-IT" sz="3300" b="1" dirty="0" smtClean="0">
                <a:solidFill>
                  <a:schemeClr val="accent2"/>
                </a:solidFill>
              </a:rPr>
              <a:t>Quantitative Electroencephalography (QEEG)</a:t>
            </a:r>
          </a:p>
          <a:p>
            <a:pPr eaLnBrk="1" hangingPunct="1"/>
            <a:endParaRPr lang="it-IT" altLang="it-IT" sz="3300" b="1" dirty="0" smtClean="0"/>
          </a:p>
          <a:p>
            <a:pPr eaLnBrk="1" hangingPunct="1"/>
            <a:endParaRPr lang="it-IT" altLang="it-IT" sz="3300" b="1" dirty="0" smtClean="0"/>
          </a:p>
        </p:txBody>
      </p:sp>
      <p:sp>
        <p:nvSpPr>
          <p:cNvPr id="109571" name="Rectangle 5"/>
          <p:cNvSpPr>
            <a:spLocks noChangeArrowheads="1"/>
          </p:cNvSpPr>
          <p:nvPr/>
        </p:nvSpPr>
        <p:spPr bwMode="auto">
          <a:xfrm>
            <a:off x="0" y="23813"/>
            <a:ext cx="9144000" cy="0"/>
          </a:xfrm>
          <a:prstGeom prst="rect">
            <a:avLst/>
          </a:prstGeom>
          <a:noFill/>
          <a:ln w="9525">
            <a:noFill/>
            <a:miter lim="800000"/>
            <a:headEnd/>
            <a:tailEnd/>
          </a:ln>
        </p:spPr>
        <p:txBody>
          <a:bodyPr wrap="none" anchor="ctr">
            <a:spAutoFit/>
          </a:bodyPr>
          <a:lstStyle/>
          <a:p>
            <a:endParaRPr lang="en-GB" altLang="it-IT" dirty="0"/>
          </a:p>
        </p:txBody>
      </p:sp>
      <p:pic>
        <p:nvPicPr>
          <p:cNvPr id="109572" name="Picture 8" descr="hpm_0000_0007_0_img0033"/>
          <p:cNvPicPr>
            <a:picLocks noChangeAspect="1" noChangeArrowheads="1"/>
          </p:cNvPicPr>
          <p:nvPr/>
        </p:nvPicPr>
        <p:blipFill>
          <a:blip r:embed="rId2" cstate="print"/>
          <a:srcRect/>
          <a:stretch>
            <a:fillRect/>
          </a:stretch>
        </p:blipFill>
        <p:spPr bwMode="auto">
          <a:xfrm>
            <a:off x="1187624" y="908720"/>
            <a:ext cx="6653957" cy="5807991"/>
          </a:xfrm>
          <a:prstGeom prst="rect">
            <a:avLst/>
          </a:prstGeom>
          <a:noFill/>
          <a:ln w="9525">
            <a:noFill/>
            <a:miter lim="800000"/>
            <a:headEnd/>
            <a:tailEnd/>
          </a:ln>
        </p:spPr>
      </p:pic>
    </p:spTree>
  </p:cSld>
  <p:clrMapOvr>
    <a:masterClrMapping/>
  </p:clrMapOvr>
  <p:transition>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body" idx="4294967295"/>
          </p:nvPr>
        </p:nvSpPr>
        <p:spPr>
          <a:xfrm>
            <a:off x="0" y="44624"/>
            <a:ext cx="8964613" cy="7100888"/>
          </a:xfrm>
        </p:spPr>
        <p:txBody>
          <a:bodyPr/>
          <a:lstStyle/>
          <a:p>
            <a:pPr marL="0" indent="0" algn="just" eaLnBrk="1" hangingPunct="1">
              <a:buFont typeface="Wingdings" pitchFamily="2" charset="2"/>
              <a:buNone/>
              <a:defRPr/>
            </a:pPr>
            <a:r>
              <a:rPr lang="en-US" altLang="it-IT" sz="2500" dirty="0" smtClean="0"/>
              <a:t>Thanks to an automatic Fast Fourier Analysis, an usual </a:t>
            </a:r>
            <a:r>
              <a:rPr lang="en-US" altLang="it-IT" sz="2500" i="1" dirty="0" smtClean="0"/>
              <a:t>EEG, as follows:</a:t>
            </a:r>
          </a:p>
          <a:p>
            <a:pPr marL="0" indent="0" algn="just" eaLnBrk="1" hangingPunct="1">
              <a:buFont typeface="Wingdings" pitchFamily="2" charset="2"/>
              <a:buNone/>
              <a:defRPr/>
            </a:pPr>
            <a:r>
              <a:rPr lang="en-US" altLang="it-IT" dirty="0" smtClean="0"/>
              <a:t> </a:t>
            </a:r>
          </a:p>
          <a:p>
            <a:pPr marL="0" indent="0" algn="just" eaLnBrk="1" hangingPunct="1">
              <a:buFont typeface="Wingdings" pitchFamily="2" charset="2"/>
              <a:buNone/>
              <a:defRPr/>
            </a:pPr>
            <a:endParaRPr lang="en-US" altLang="it-IT" dirty="0" smtClean="0"/>
          </a:p>
          <a:p>
            <a:pPr marL="0" indent="0" algn="just" eaLnBrk="1" hangingPunct="1">
              <a:buFont typeface="Wingdings" pitchFamily="2" charset="2"/>
              <a:buNone/>
              <a:defRPr/>
            </a:pPr>
            <a:endParaRPr lang="en-US" altLang="it-IT" sz="2800" dirty="0" smtClean="0"/>
          </a:p>
          <a:p>
            <a:pPr marL="0" indent="0" algn="just" eaLnBrk="1" hangingPunct="1">
              <a:buFont typeface="Wingdings" pitchFamily="2" charset="2"/>
              <a:buNone/>
              <a:defRPr/>
            </a:pPr>
            <a:r>
              <a:rPr lang="en-US" altLang="it-IT" sz="800" dirty="0" smtClean="0"/>
              <a:t>	</a:t>
            </a:r>
          </a:p>
          <a:p>
            <a:pPr marL="0" indent="0" algn="just" eaLnBrk="1" hangingPunct="1">
              <a:buFont typeface="Wingdings" pitchFamily="2" charset="2"/>
              <a:buNone/>
              <a:defRPr/>
            </a:pPr>
            <a:r>
              <a:rPr lang="en-US" altLang="it-IT" sz="2800" dirty="0" smtClean="0"/>
              <a:t>is transformed in a </a:t>
            </a:r>
            <a:r>
              <a:rPr lang="en-US" altLang="it-IT" sz="2800" b="1" i="1" dirty="0" smtClean="0"/>
              <a:t>QEEG </a:t>
            </a:r>
          </a:p>
          <a:p>
            <a:pPr algn="just" eaLnBrk="1" hangingPunct="1">
              <a:defRPr/>
            </a:pPr>
            <a:endParaRPr lang="en-US" altLang="it-IT" sz="2800" b="1" i="1" dirty="0" smtClean="0"/>
          </a:p>
          <a:p>
            <a:pPr algn="just" eaLnBrk="1" hangingPunct="1">
              <a:defRPr/>
            </a:pPr>
            <a:endParaRPr lang="en-US" altLang="it-IT" sz="2800" b="1" i="1" dirty="0" smtClean="0"/>
          </a:p>
          <a:p>
            <a:pPr algn="just" eaLnBrk="1" hangingPunct="1">
              <a:defRPr/>
            </a:pPr>
            <a:endParaRPr lang="en-US" altLang="it-IT" sz="2800" b="1" i="1" dirty="0" smtClean="0"/>
          </a:p>
          <a:p>
            <a:pPr marL="0" indent="0" algn="just" eaLnBrk="1" hangingPunct="1">
              <a:buFont typeface="Wingdings" pitchFamily="2" charset="2"/>
              <a:buNone/>
              <a:defRPr/>
            </a:pPr>
            <a:r>
              <a:rPr lang="en-US" altLang="it-IT" sz="2800" dirty="0" smtClean="0"/>
              <a:t> </a:t>
            </a:r>
          </a:p>
          <a:p>
            <a:pPr algn="just" eaLnBrk="1" hangingPunct="1">
              <a:defRPr/>
            </a:pPr>
            <a:endParaRPr lang="en-US" altLang="it-IT" sz="2800" dirty="0" smtClean="0"/>
          </a:p>
          <a:p>
            <a:pPr marL="0" indent="0" algn="just" eaLnBrk="1" hangingPunct="1">
              <a:buFont typeface="Wingdings" pitchFamily="2" charset="2"/>
              <a:buNone/>
              <a:defRPr/>
            </a:pPr>
            <a:endParaRPr lang="en-US" altLang="it-IT" sz="2800" dirty="0" smtClean="0"/>
          </a:p>
          <a:p>
            <a:pPr marL="0" indent="0" algn="just" eaLnBrk="1" hangingPunct="1">
              <a:buFont typeface="Wingdings" pitchFamily="2" charset="2"/>
              <a:buNone/>
              <a:defRPr/>
            </a:pPr>
            <a:endParaRPr lang="en-US" altLang="it-IT" sz="100" dirty="0" smtClean="0"/>
          </a:p>
          <a:p>
            <a:pPr marL="0" indent="0" algn="just" eaLnBrk="1" hangingPunct="1">
              <a:buFont typeface="Wingdings" pitchFamily="2" charset="2"/>
              <a:buNone/>
              <a:defRPr/>
            </a:pPr>
            <a:r>
              <a:rPr lang="en-US" altLang="it-IT" sz="2800" dirty="0" smtClean="0"/>
              <a:t>able to give immediate and clear information about the full spectrum  and the precise location of any frequency.</a:t>
            </a:r>
          </a:p>
          <a:p>
            <a:pPr algn="just" eaLnBrk="1" hangingPunct="1">
              <a:defRPr/>
            </a:pPr>
            <a:endParaRPr lang="en-US" altLang="it-IT" sz="2800" dirty="0" smtClean="0"/>
          </a:p>
        </p:txBody>
      </p:sp>
      <p:pic>
        <p:nvPicPr>
          <p:cNvPr id="53251" name="Picture 5" descr="page5_2"/>
          <p:cNvPicPr>
            <a:picLocks noChangeAspect="1" noChangeArrowheads="1"/>
          </p:cNvPicPr>
          <p:nvPr/>
        </p:nvPicPr>
        <p:blipFill>
          <a:blip r:embed="rId2" cstate="print"/>
          <a:srcRect/>
          <a:stretch>
            <a:fillRect/>
          </a:stretch>
        </p:blipFill>
        <p:spPr bwMode="auto">
          <a:xfrm>
            <a:off x="539552" y="764704"/>
            <a:ext cx="5040313" cy="1655762"/>
          </a:xfrm>
          <a:prstGeom prst="rect">
            <a:avLst/>
          </a:prstGeom>
          <a:noFill/>
          <a:ln w="9525">
            <a:noFill/>
            <a:miter lim="800000"/>
            <a:headEnd/>
            <a:tailEnd/>
          </a:ln>
        </p:spPr>
      </p:pic>
      <p:pic>
        <p:nvPicPr>
          <p:cNvPr id="53252" name="Picture 6" descr="QEEG"/>
          <p:cNvPicPr>
            <a:picLocks noChangeAspect="1" noChangeArrowheads="1"/>
          </p:cNvPicPr>
          <p:nvPr/>
        </p:nvPicPr>
        <p:blipFill>
          <a:blip r:embed="rId3" cstate="print"/>
          <a:srcRect/>
          <a:stretch>
            <a:fillRect/>
          </a:stretch>
        </p:blipFill>
        <p:spPr bwMode="auto">
          <a:xfrm>
            <a:off x="539552" y="2852937"/>
            <a:ext cx="5057775" cy="2952327"/>
          </a:xfrm>
          <a:prstGeom prst="rect">
            <a:avLst/>
          </a:prstGeom>
          <a:noFill/>
          <a:ln w="9525">
            <a:noFill/>
            <a:miter lim="800000"/>
            <a:headEnd/>
            <a:tailEnd/>
          </a:ln>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500"/>
                                        <p:tgtEl>
                                          <p:spTgt spid="532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3250">
                                            <p:txEl>
                                              <p:pRg st="5" end="5"/>
                                            </p:txEl>
                                          </p:spTgt>
                                        </p:tgtEl>
                                        <p:attrNameLst>
                                          <p:attrName>style.visibility</p:attrName>
                                        </p:attrNameLst>
                                      </p:cBhvr>
                                      <p:to>
                                        <p:strVal val="visible"/>
                                      </p:to>
                                    </p:set>
                                    <p:animEffect transition="in" filter="fade">
                                      <p:cBhvr>
                                        <p:cTn id="12" dur="500"/>
                                        <p:tgtEl>
                                          <p:spTgt spid="53250">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3252"/>
                                        </p:tgtEl>
                                        <p:attrNameLst>
                                          <p:attrName>style.visibility</p:attrName>
                                        </p:attrNameLst>
                                      </p:cBhvr>
                                      <p:to>
                                        <p:strVal val="visible"/>
                                      </p:to>
                                    </p:set>
                                    <p:animEffect transition="in" filter="fade">
                                      <p:cBhvr>
                                        <p:cTn id="17" dur="500"/>
                                        <p:tgtEl>
                                          <p:spTgt spid="5325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3250">
                                            <p:txEl>
                                              <p:pRg st="13" end="13"/>
                                            </p:txEl>
                                          </p:spTgt>
                                        </p:tgtEl>
                                        <p:attrNameLst>
                                          <p:attrName>style.visibility</p:attrName>
                                        </p:attrNameLst>
                                      </p:cBhvr>
                                      <p:to>
                                        <p:strVal val="visible"/>
                                      </p:to>
                                    </p:set>
                                    <p:animEffect transition="in" filter="fade">
                                      <p:cBhvr>
                                        <p:cTn id="22" dur="500"/>
                                        <p:tgtEl>
                                          <p:spTgt spid="53250">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5"/>
          <p:cNvSpPr>
            <a:spLocks noGrp="1"/>
          </p:cNvSpPr>
          <p:nvPr>
            <p:ph type="sldNum" sz="quarter" idx="10"/>
          </p:nvPr>
        </p:nvSpPr>
        <p:spPr/>
        <p:txBody>
          <a:bodyPr/>
          <a:lstStyle>
            <a:lvl1pPr marL="342900" indent="-342900" eaLnBrk="0" hangingPunct="0">
              <a:defRPr kumimoji="1">
                <a:solidFill>
                  <a:schemeClr val="tx1"/>
                </a:solidFill>
                <a:latin typeface="Times New Roman" panose="02020603050405020304" pitchFamily="18" charset="0"/>
              </a:defRPr>
            </a:lvl1pPr>
            <a:lvl2pPr eaLnBrk="0" hangingPunct="0">
              <a:defRPr kumimoji="1">
                <a:solidFill>
                  <a:schemeClr val="tx1"/>
                </a:solidFill>
                <a:latin typeface="Times New Roman" panose="02020603050405020304" pitchFamily="18" charset="0"/>
              </a:defRPr>
            </a:lvl2pPr>
            <a:lvl3pPr marL="1143000" indent="-228600" eaLnBrk="0" hangingPunct="0">
              <a:defRPr kumimoji="1">
                <a:solidFill>
                  <a:schemeClr val="tx1"/>
                </a:solidFill>
                <a:latin typeface="Times New Roman" panose="02020603050405020304" pitchFamily="18" charset="0"/>
              </a:defRPr>
            </a:lvl3pPr>
            <a:lvl4pPr marL="1600200" indent="-228600" eaLnBrk="0" hangingPunct="0">
              <a:defRPr kumimoji="1">
                <a:solidFill>
                  <a:schemeClr val="tx1"/>
                </a:solidFill>
                <a:latin typeface="Times New Roman" panose="02020603050405020304" pitchFamily="18" charset="0"/>
              </a:defRPr>
            </a:lvl4pPr>
            <a:lvl5pPr marL="2057400" indent="-228600" eaLnBrk="0" hangingPunct="0">
              <a:defRPr kumimoj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defRPr>
            </a:lvl9pPr>
          </a:lstStyle>
          <a:p>
            <a:pPr lvl="1" eaLnBrk="1" hangingPunct="1"/>
            <a:fld id="{8D500F55-C633-4475-BA70-9BA0277EB3D1}" type="slidenum">
              <a:rPr kumimoji="0" lang="it-IT">
                <a:latin typeface="Arial" panose="020B0604020202020204" pitchFamily="34" charset="0"/>
              </a:rPr>
              <a:pPr lvl="1" eaLnBrk="1" hangingPunct="1"/>
              <a:t>37</a:t>
            </a:fld>
            <a:endParaRPr kumimoji="0" lang="it-IT" dirty="0"/>
          </a:p>
        </p:txBody>
      </p:sp>
      <p:sp>
        <p:nvSpPr>
          <p:cNvPr id="88067" name="Rectangle 3"/>
          <p:cNvSpPr>
            <a:spLocks noGrp="1" noChangeArrowheads="1"/>
          </p:cNvSpPr>
          <p:nvPr>
            <p:ph idx="4294967295"/>
          </p:nvPr>
        </p:nvSpPr>
        <p:spPr/>
        <p:txBody>
          <a:bodyPr/>
          <a:lstStyle/>
          <a:p>
            <a:pPr eaLnBrk="1" hangingPunct="1"/>
            <a:endParaRPr lang="it-IT" dirty="0" smtClean="0"/>
          </a:p>
        </p:txBody>
      </p:sp>
      <p:sp>
        <p:nvSpPr>
          <p:cNvPr id="5" name="Segnaposto numero diapositiva 5"/>
          <p:cNvSpPr txBox="1">
            <a:spLocks noGrp="1"/>
          </p:cNvSpPr>
          <p:nvPr/>
        </p:nvSpPr>
        <p:spPr bwMode="auto">
          <a:xfrm>
            <a:off x="7199313" y="6148388"/>
            <a:ext cx="1905000" cy="381000"/>
          </a:xfrm>
          <a:prstGeom prst="rect">
            <a:avLst/>
          </a:prstGeom>
          <a:noFill/>
          <a:ln>
            <a:miter lim="800000"/>
            <a:headEnd/>
            <a:tailEnd/>
          </a:ln>
        </p:spPr>
        <p:txBody>
          <a:bodyPr wrap="none" lIns="92075" tIns="0" rIns="92075" bIns="0" anchor="b"/>
          <a:lstStyle>
            <a:lvl1pPr marL="342900" indent="-342900" eaLnBrk="0" hangingPunct="0">
              <a:defRPr kumimoji="1">
                <a:solidFill>
                  <a:schemeClr val="tx1"/>
                </a:solidFill>
                <a:latin typeface="Times New Roman" panose="02020603050405020304" pitchFamily="18" charset="0"/>
              </a:defRPr>
            </a:lvl1pPr>
            <a:lvl2pPr eaLnBrk="0" hangingPunct="0">
              <a:defRPr kumimoji="1">
                <a:solidFill>
                  <a:schemeClr val="tx1"/>
                </a:solidFill>
                <a:latin typeface="Times New Roman" panose="02020603050405020304" pitchFamily="18" charset="0"/>
              </a:defRPr>
            </a:lvl2pPr>
            <a:lvl3pPr marL="1143000" indent="-228600" eaLnBrk="0" hangingPunct="0">
              <a:defRPr kumimoji="1">
                <a:solidFill>
                  <a:schemeClr val="tx1"/>
                </a:solidFill>
                <a:latin typeface="Times New Roman" panose="02020603050405020304" pitchFamily="18" charset="0"/>
              </a:defRPr>
            </a:lvl3pPr>
            <a:lvl4pPr marL="1600200" indent="-228600" eaLnBrk="0" hangingPunct="0">
              <a:defRPr kumimoji="1">
                <a:solidFill>
                  <a:schemeClr val="tx1"/>
                </a:solidFill>
                <a:latin typeface="Times New Roman" panose="02020603050405020304" pitchFamily="18" charset="0"/>
              </a:defRPr>
            </a:lvl4pPr>
            <a:lvl5pPr marL="2057400" indent="-228600" eaLnBrk="0" hangingPunct="0">
              <a:defRPr kumimoj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defRPr>
            </a:lvl9pPr>
          </a:lstStyle>
          <a:p>
            <a:pPr lvl="1" algn="r" eaLnBrk="1" hangingPunct="1"/>
            <a:fld id="{F6DB9438-D648-413F-AF2B-09568A326A6B}" type="slidenum">
              <a:rPr kumimoji="0" lang="it-IT" sz="1400">
                <a:latin typeface="Arial" panose="020B0604020202020204" pitchFamily="34" charset="0"/>
              </a:rPr>
              <a:pPr lvl="1" algn="r" eaLnBrk="1" hangingPunct="1"/>
              <a:t>37</a:t>
            </a:fld>
            <a:endParaRPr kumimoji="0" lang="it-IT" sz="1400" dirty="0"/>
          </a:p>
        </p:txBody>
      </p:sp>
      <p:sp>
        <p:nvSpPr>
          <p:cNvPr id="88069"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Times New Roman" panose="02020603050405020304" pitchFamily="18" charset="0"/>
              </a:defRPr>
            </a:lvl1pPr>
            <a:lvl2pPr marL="742950" indent="-285750" eaLnBrk="0" hangingPunct="0">
              <a:defRPr kumimoji="1">
                <a:solidFill>
                  <a:schemeClr val="tx1"/>
                </a:solidFill>
                <a:latin typeface="Times New Roman" panose="02020603050405020304" pitchFamily="18" charset="0"/>
              </a:defRPr>
            </a:lvl2pPr>
            <a:lvl3pPr marL="1143000" indent="-228600" eaLnBrk="0" hangingPunct="0">
              <a:defRPr kumimoji="1">
                <a:solidFill>
                  <a:schemeClr val="tx1"/>
                </a:solidFill>
                <a:latin typeface="Times New Roman" panose="02020603050405020304" pitchFamily="18" charset="0"/>
              </a:defRPr>
            </a:lvl3pPr>
            <a:lvl4pPr marL="1600200" indent="-228600" eaLnBrk="0" hangingPunct="0">
              <a:defRPr kumimoji="1">
                <a:solidFill>
                  <a:schemeClr val="tx1"/>
                </a:solidFill>
                <a:latin typeface="Times New Roman" panose="02020603050405020304" pitchFamily="18" charset="0"/>
              </a:defRPr>
            </a:lvl4pPr>
            <a:lvl5pPr marL="2057400" indent="-228600" eaLnBrk="0" hangingPunct="0">
              <a:defRPr kumimoj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defRPr>
            </a:lvl9pPr>
          </a:lstStyle>
          <a:p>
            <a:pPr eaLnBrk="1" hangingPunct="1"/>
            <a:endParaRPr lang="en-GB" dirty="0"/>
          </a:p>
        </p:txBody>
      </p:sp>
      <p:pic>
        <p:nvPicPr>
          <p:cNvPr id="88070" name="Picture 7" descr="npq_co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6573" y="74837"/>
            <a:ext cx="6984504" cy="604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Text Box 7"/>
          <p:cNvSpPr txBox="1">
            <a:spLocks noChangeArrowheads="1"/>
          </p:cNvSpPr>
          <p:nvPr/>
        </p:nvSpPr>
        <p:spPr bwMode="auto">
          <a:xfrm>
            <a:off x="465137" y="6370637"/>
            <a:ext cx="8207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imes New Roman" panose="02020603050405020304" pitchFamily="18" charset="0"/>
              </a:defRPr>
            </a:lvl1pPr>
            <a:lvl2pPr marL="742950" indent="-285750" eaLnBrk="0" hangingPunct="0">
              <a:defRPr kumimoji="1">
                <a:solidFill>
                  <a:schemeClr val="tx1"/>
                </a:solidFill>
                <a:latin typeface="Times New Roman" panose="02020603050405020304" pitchFamily="18" charset="0"/>
              </a:defRPr>
            </a:lvl2pPr>
            <a:lvl3pPr marL="1143000" indent="-228600" eaLnBrk="0" hangingPunct="0">
              <a:defRPr kumimoji="1">
                <a:solidFill>
                  <a:schemeClr val="tx1"/>
                </a:solidFill>
                <a:latin typeface="Times New Roman" panose="02020603050405020304" pitchFamily="18" charset="0"/>
              </a:defRPr>
            </a:lvl3pPr>
            <a:lvl4pPr marL="1600200" indent="-228600" eaLnBrk="0" hangingPunct="0">
              <a:defRPr kumimoji="1">
                <a:solidFill>
                  <a:schemeClr val="tx1"/>
                </a:solidFill>
                <a:latin typeface="Times New Roman" panose="02020603050405020304" pitchFamily="18" charset="0"/>
              </a:defRPr>
            </a:lvl4pPr>
            <a:lvl5pPr marL="2057400" indent="-228600" eaLnBrk="0" hangingPunct="0">
              <a:defRPr kumimoj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defRPr>
            </a:lvl9pPr>
          </a:lstStyle>
          <a:p>
            <a:pPr eaLnBrk="1" hangingPunct="1">
              <a:lnSpc>
                <a:spcPct val="25000"/>
              </a:lnSpc>
              <a:spcBef>
                <a:spcPct val="50000"/>
              </a:spcBef>
            </a:pPr>
            <a:r>
              <a:rPr lang="en-US" sz="2800" b="1" dirty="0">
                <a:solidFill>
                  <a:schemeClr val="accent2"/>
                </a:solidFill>
              </a:rPr>
              <a:t>The Mindset NP-Q 10/20. </a:t>
            </a:r>
          </a:p>
          <a:p>
            <a:pPr eaLnBrk="1" hangingPunct="1">
              <a:lnSpc>
                <a:spcPct val="25000"/>
              </a:lnSpc>
              <a:spcBef>
                <a:spcPct val="50000"/>
              </a:spcBef>
            </a:pPr>
            <a:r>
              <a:rPr lang="en-US" sz="2800" b="1" dirty="0" smtClean="0"/>
              <a:t> </a:t>
            </a:r>
            <a:endParaRPr lang="it-IT" sz="2800" b="1" dirty="0"/>
          </a:p>
        </p:txBody>
      </p:sp>
    </p:spTree>
    <p:extLst>
      <p:ext uri="{BB962C8B-B14F-4D97-AF65-F5344CB8AC3E}">
        <p14:creationId xmlns:p14="http://schemas.microsoft.com/office/powerpoint/2010/main" val="1244211336"/>
      </p:ext>
    </p:extLst>
  </p:cSld>
  <p:clrMapOvr>
    <a:masterClrMapping/>
  </p:clrMapOvr>
  <p:transition>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Grp="1" noChangeArrowheads="1"/>
          </p:cNvSpPr>
          <p:nvPr>
            <p:ph type="body" idx="4294967295"/>
          </p:nvPr>
        </p:nvSpPr>
        <p:spPr>
          <a:xfrm>
            <a:off x="457200" y="404813"/>
            <a:ext cx="8229600" cy="6119812"/>
          </a:xfrm>
        </p:spPr>
        <p:txBody>
          <a:bodyPr/>
          <a:lstStyle/>
          <a:p>
            <a:pPr eaLnBrk="1" hangingPunct="1"/>
            <a:endParaRPr lang="it-IT" dirty="0" smtClean="0"/>
          </a:p>
        </p:txBody>
      </p:sp>
      <p:pic>
        <p:nvPicPr>
          <p:cNvPr id="103427" name="Picture 4" descr="Cuffia per elettrodi del sistema 10-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413" y="404813"/>
            <a:ext cx="4608512"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Segnaposto numero diapositiva 5"/>
          <p:cNvSpPr txBox="1">
            <a:spLocks noGrp="1"/>
          </p:cNvSpPr>
          <p:nvPr/>
        </p:nvSpPr>
        <p:spPr bwMode="auto">
          <a:xfrm>
            <a:off x="7199313" y="6148388"/>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0" rIns="92075" bIns="0" anchor="b"/>
          <a:lstStyle>
            <a:lvl1pPr eaLnBrk="0" hangingPunct="0">
              <a:defRPr kumimoji="1">
                <a:solidFill>
                  <a:schemeClr val="tx1"/>
                </a:solidFill>
                <a:latin typeface="Times New Roman" panose="02020603050405020304" pitchFamily="18" charset="0"/>
              </a:defRPr>
            </a:lvl1pPr>
            <a:lvl2pPr marL="742950" indent="-285750" eaLnBrk="0" hangingPunct="0">
              <a:defRPr kumimoji="1">
                <a:solidFill>
                  <a:schemeClr val="tx1"/>
                </a:solidFill>
                <a:latin typeface="Times New Roman" panose="02020603050405020304" pitchFamily="18" charset="0"/>
              </a:defRPr>
            </a:lvl2pPr>
            <a:lvl3pPr marL="1143000" indent="-228600" eaLnBrk="0" hangingPunct="0">
              <a:defRPr kumimoji="1">
                <a:solidFill>
                  <a:schemeClr val="tx1"/>
                </a:solidFill>
                <a:latin typeface="Times New Roman" panose="02020603050405020304" pitchFamily="18" charset="0"/>
              </a:defRPr>
            </a:lvl3pPr>
            <a:lvl4pPr marL="1600200" indent="-228600" eaLnBrk="0" hangingPunct="0">
              <a:defRPr kumimoji="1">
                <a:solidFill>
                  <a:schemeClr val="tx1"/>
                </a:solidFill>
                <a:latin typeface="Times New Roman" panose="02020603050405020304" pitchFamily="18" charset="0"/>
              </a:defRPr>
            </a:lvl4pPr>
            <a:lvl5pPr marL="2057400" indent="-228600" eaLnBrk="0" hangingPunct="0">
              <a:defRPr kumimoj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defRPr>
            </a:lvl9pPr>
          </a:lstStyle>
          <a:p>
            <a:pPr eaLnBrk="1" hangingPunct="1"/>
            <a:fld id="{366DDC68-E9AE-4C0F-BF9E-5C0E15EC93BA}" type="slidenum">
              <a:rPr lang="it-IT"/>
              <a:pPr eaLnBrk="1" hangingPunct="1"/>
              <a:t>38</a:t>
            </a:fld>
            <a:endParaRPr lang="it-IT" dirty="0"/>
          </a:p>
        </p:txBody>
      </p:sp>
    </p:spTree>
    <p:extLst>
      <p:ext uri="{BB962C8B-B14F-4D97-AF65-F5344CB8AC3E}">
        <p14:creationId xmlns:p14="http://schemas.microsoft.com/office/powerpoint/2010/main" val="2932727705"/>
      </p:ext>
    </p:extLst>
  </p:cSld>
  <p:clrMapOvr>
    <a:masterClrMapping/>
  </p:clrMapOvr>
  <p:transition>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p:cNvSpPr>
            <a:spLocks noGrp="1"/>
          </p:cNvSpPr>
          <p:nvPr>
            <p:ph type="sldNum" sz="quarter" idx="10"/>
          </p:nvPr>
        </p:nvSpPr>
        <p:spPr/>
        <p:txBody>
          <a:bodyPr/>
          <a:lstStyle>
            <a:lvl1pPr marL="342900" indent="-342900" eaLnBrk="0" hangingPunct="0">
              <a:defRPr kumimoji="1">
                <a:solidFill>
                  <a:schemeClr val="tx1"/>
                </a:solidFill>
                <a:latin typeface="Times New Roman" panose="02020603050405020304" pitchFamily="18" charset="0"/>
              </a:defRPr>
            </a:lvl1pPr>
            <a:lvl2pPr eaLnBrk="0" hangingPunct="0">
              <a:defRPr kumimoji="1">
                <a:solidFill>
                  <a:schemeClr val="tx1"/>
                </a:solidFill>
                <a:latin typeface="Times New Roman" panose="02020603050405020304" pitchFamily="18" charset="0"/>
              </a:defRPr>
            </a:lvl2pPr>
            <a:lvl3pPr marL="1143000" indent="-228600" eaLnBrk="0" hangingPunct="0">
              <a:defRPr kumimoji="1">
                <a:solidFill>
                  <a:schemeClr val="tx1"/>
                </a:solidFill>
                <a:latin typeface="Times New Roman" panose="02020603050405020304" pitchFamily="18" charset="0"/>
              </a:defRPr>
            </a:lvl3pPr>
            <a:lvl4pPr marL="1600200" indent="-228600" eaLnBrk="0" hangingPunct="0">
              <a:defRPr kumimoji="1">
                <a:solidFill>
                  <a:schemeClr val="tx1"/>
                </a:solidFill>
                <a:latin typeface="Times New Roman" panose="02020603050405020304" pitchFamily="18" charset="0"/>
              </a:defRPr>
            </a:lvl4pPr>
            <a:lvl5pPr marL="2057400" indent="-228600" eaLnBrk="0" hangingPunct="0">
              <a:defRPr kumimoj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defRPr>
            </a:lvl9pPr>
          </a:lstStyle>
          <a:p>
            <a:pPr lvl="1" eaLnBrk="1" hangingPunct="1"/>
            <a:fld id="{8237C31B-92CA-4D91-8AA8-4EAA8F508A3B}" type="slidenum">
              <a:rPr kumimoji="0" lang="it-IT">
                <a:latin typeface="Arial" panose="020B0604020202020204" pitchFamily="34" charset="0"/>
              </a:rPr>
              <a:pPr lvl="1" eaLnBrk="1" hangingPunct="1"/>
              <a:t>39</a:t>
            </a:fld>
            <a:endParaRPr kumimoji="0" lang="it-IT" dirty="0"/>
          </a:p>
        </p:txBody>
      </p:sp>
      <p:sp>
        <p:nvSpPr>
          <p:cNvPr id="89091" name="Rectangle 2"/>
          <p:cNvSpPr>
            <a:spLocks noGrp="1" noChangeArrowheads="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dirty="0" smtClean="0">
              <a:effectLst/>
            </a:endParaRPr>
          </a:p>
        </p:txBody>
      </p:sp>
      <p:sp>
        <p:nvSpPr>
          <p:cNvPr id="89092" name="Rectangle 3"/>
          <p:cNvSpPr>
            <a:spLocks noGrp="1" noChangeArrowheads="1"/>
          </p:cNvSpPr>
          <p:nvPr>
            <p:ph type="body" idx="4294967295"/>
          </p:nvPr>
        </p:nvSpPr>
        <p:spPr/>
        <p:txBody>
          <a:bodyPr/>
          <a:lstStyle/>
          <a:p>
            <a:endParaRPr lang="it-IT" dirty="0" smtClean="0"/>
          </a:p>
        </p:txBody>
      </p:sp>
      <p:pic>
        <p:nvPicPr>
          <p:cNvPr id="89093" name="Picture 4" descr="Neuroguide home p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212" y="-130723"/>
            <a:ext cx="8785225"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ext Box 5"/>
          <p:cNvSpPr txBox="1">
            <a:spLocks noChangeArrowheads="1"/>
          </p:cNvSpPr>
          <p:nvPr/>
        </p:nvSpPr>
        <p:spPr bwMode="auto">
          <a:xfrm>
            <a:off x="-167645" y="5880383"/>
            <a:ext cx="9144001" cy="88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imes New Roman" panose="02020603050405020304" pitchFamily="18" charset="0"/>
              </a:defRPr>
            </a:lvl1pPr>
            <a:lvl2pPr marL="742950" indent="-285750" eaLnBrk="0" hangingPunct="0">
              <a:defRPr kumimoji="1">
                <a:solidFill>
                  <a:schemeClr val="tx1"/>
                </a:solidFill>
                <a:latin typeface="Times New Roman" panose="02020603050405020304" pitchFamily="18" charset="0"/>
              </a:defRPr>
            </a:lvl2pPr>
            <a:lvl3pPr marL="1143000" indent="-228600" eaLnBrk="0" hangingPunct="0">
              <a:defRPr kumimoji="1">
                <a:solidFill>
                  <a:schemeClr val="tx1"/>
                </a:solidFill>
                <a:latin typeface="Times New Roman" panose="02020603050405020304" pitchFamily="18" charset="0"/>
              </a:defRPr>
            </a:lvl3pPr>
            <a:lvl4pPr marL="1600200" indent="-228600" eaLnBrk="0" hangingPunct="0">
              <a:defRPr kumimoji="1">
                <a:solidFill>
                  <a:schemeClr val="tx1"/>
                </a:solidFill>
                <a:latin typeface="Times New Roman" panose="02020603050405020304" pitchFamily="18" charset="0"/>
              </a:defRPr>
            </a:lvl4pPr>
            <a:lvl5pPr marL="2057400" indent="-228600" eaLnBrk="0" hangingPunct="0">
              <a:defRPr kumimoj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defRPr>
            </a:lvl9pPr>
          </a:lstStyle>
          <a:p>
            <a:pPr eaLnBrk="1" hangingPunct="1">
              <a:lnSpc>
                <a:spcPts val="2000"/>
              </a:lnSpc>
              <a:spcBef>
                <a:spcPct val="50000"/>
              </a:spcBef>
            </a:pPr>
            <a:r>
              <a:rPr lang="en-US" sz="2800" b="1" dirty="0">
                <a:solidFill>
                  <a:schemeClr val="accent2"/>
                </a:solidFill>
              </a:rPr>
              <a:t>The “golden standard”, as a software </a:t>
            </a:r>
            <a:endParaRPr lang="en-US" sz="2800" b="1" dirty="0" smtClean="0">
              <a:solidFill>
                <a:schemeClr val="accent2"/>
              </a:solidFill>
            </a:endParaRPr>
          </a:p>
          <a:p>
            <a:pPr eaLnBrk="1" hangingPunct="1">
              <a:lnSpc>
                <a:spcPts val="2000"/>
              </a:lnSpc>
              <a:spcBef>
                <a:spcPct val="50000"/>
              </a:spcBef>
            </a:pPr>
            <a:r>
              <a:rPr lang="en-US" sz="2800" b="1" dirty="0" smtClean="0">
                <a:solidFill>
                  <a:schemeClr val="accent2"/>
                </a:solidFill>
              </a:rPr>
              <a:t>for </a:t>
            </a:r>
            <a:r>
              <a:rPr lang="en-US" sz="2800" b="1" dirty="0">
                <a:solidFill>
                  <a:schemeClr val="accent2"/>
                </a:solidFill>
              </a:rPr>
              <a:t>QEEG, is </a:t>
            </a:r>
            <a:r>
              <a:rPr lang="en-US" sz="3200" b="1" i="1" dirty="0">
                <a:solidFill>
                  <a:schemeClr val="accent2"/>
                </a:solidFill>
              </a:rPr>
              <a:t>NeuroGuide</a:t>
            </a:r>
            <a:r>
              <a:rPr lang="en-US" sz="2800" b="1" dirty="0">
                <a:solidFill>
                  <a:schemeClr val="accent2"/>
                </a:solidFill>
              </a:rPr>
              <a:t>. </a:t>
            </a:r>
          </a:p>
        </p:txBody>
      </p:sp>
    </p:spTree>
    <p:extLst>
      <p:ext uri="{BB962C8B-B14F-4D97-AF65-F5344CB8AC3E}">
        <p14:creationId xmlns:p14="http://schemas.microsoft.com/office/powerpoint/2010/main" val="3154275080"/>
      </p:ext>
    </p:extLst>
  </p:cSld>
  <p:clrMapOvr>
    <a:masterClrMapping/>
  </p:clrMapOvr>
  <p:transition>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3"/>
          <p:cNvSpPr>
            <a:spLocks noGrp="1" noChangeArrowheads="1"/>
          </p:cNvSpPr>
          <p:nvPr>
            <p:ph type="body" idx="4294967295"/>
          </p:nvPr>
        </p:nvSpPr>
        <p:spPr>
          <a:xfrm>
            <a:off x="0" y="39688"/>
            <a:ext cx="9144000" cy="6702425"/>
          </a:xfrm>
        </p:spPr>
        <p:txBody>
          <a:bodyPr lIns="91440" tIns="45720" rIns="91440" bIns="45720"/>
          <a:lstStyle/>
          <a:p>
            <a:pPr algn="ctr" eaLnBrk="1" hangingPunct="1">
              <a:buFont typeface="Wingdings" pitchFamily="2" charset="2"/>
              <a:buNone/>
              <a:defRPr/>
            </a:pPr>
            <a:endParaRPr lang="it-IT" altLang="it-IT" sz="1800" b="1" dirty="0" smtClean="0">
              <a:effectLst>
                <a:outerShdw blurRad="38100" dist="38100" dir="2700000" algn="tl">
                  <a:srgbClr val="000000"/>
                </a:outerShdw>
              </a:effectLst>
            </a:endParaRPr>
          </a:p>
          <a:p>
            <a:pPr algn="ctr" eaLnBrk="1" hangingPunct="1">
              <a:buFont typeface="Wingdings" pitchFamily="2" charset="2"/>
              <a:buNone/>
              <a:defRPr/>
            </a:pPr>
            <a:r>
              <a:rPr lang="en-US" altLang="it-IT" sz="4000" b="1" i="1" dirty="0" smtClean="0"/>
              <a:t>Neuroscience-Based Cognitive Therapy</a:t>
            </a:r>
          </a:p>
          <a:p>
            <a:pPr algn="ctr" eaLnBrk="1" hangingPunct="1">
              <a:buFont typeface="Wingdings" pitchFamily="2" charset="2"/>
              <a:buNone/>
              <a:defRPr/>
            </a:pPr>
            <a:endParaRPr lang="it-IT" altLang="it-IT" sz="4800" b="1" dirty="0" smtClean="0">
              <a:effectLst>
                <a:outerShdw blurRad="38100" dist="38100" dir="2700000" algn="tl">
                  <a:srgbClr val="000000"/>
                </a:outerShdw>
              </a:effectLst>
            </a:endParaRPr>
          </a:p>
        </p:txBody>
      </p:sp>
      <p:pic>
        <p:nvPicPr>
          <p:cNvPr id="18435" name="Picture 4" descr="Libro Wiley - copertina"/>
          <p:cNvPicPr>
            <a:picLocks noChangeAspect="1" noChangeArrowheads="1"/>
          </p:cNvPicPr>
          <p:nvPr/>
        </p:nvPicPr>
        <p:blipFill>
          <a:blip r:embed="rId2" cstate="print"/>
          <a:srcRect/>
          <a:stretch>
            <a:fillRect/>
          </a:stretch>
        </p:blipFill>
        <p:spPr bwMode="auto">
          <a:xfrm>
            <a:off x="2643174" y="1285860"/>
            <a:ext cx="3802074" cy="5229225"/>
          </a:xfrm>
          <a:prstGeom prst="rect">
            <a:avLst/>
          </a:prstGeom>
          <a:noFill/>
          <a:ln w="9525">
            <a:noFill/>
            <a:miter lim="800000"/>
            <a:headEnd/>
            <a:tailEnd/>
          </a:ln>
        </p:spPr>
      </p:pic>
    </p:spTree>
  </p:cSld>
  <p:clrMapOvr>
    <a:masterClrMapping/>
  </p:clrMapOvr>
  <p:transition>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1196752"/>
            <a:ext cx="8080375" cy="1143000"/>
          </a:xfrm>
        </p:spPr>
        <p:txBody>
          <a:bodyPr/>
          <a:lstStyle/>
          <a:p>
            <a:pPr algn="ctr"/>
            <a:r>
              <a:rPr lang="it-IT" b="1" dirty="0" smtClean="0">
                <a:effectLst/>
              </a:rPr>
              <a:t>The  </a:t>
            </a:r>
            <a:r>
              <a:rPr lang="it-IT" sz="5400" b="1" i="1" dirty="0" smtClean="0">
                <a:effectLst/>
              </a:rPr>
              <a:t>ClinicalQ</a:t>
            </a:r>
            <a:r>
              <a:rPr lang="it-IT" b="1" dirty="0" smtClean="0">
                <a:effectLst/>
              </a:rPr>
              <a:t>  Procedure</a:t>
            </a:r>
            <a:endParaRPr lang="it-IT" b="1" dirty="0">
              <a:effectLst/>
            </a:endParaRPr>
          </a:p>
        </p:txBody>
      </p:sp>
      <p:sp>
        <p:nvSpPr>
          <p:cNvPr id="3" name="Segnaposto contenuto 2"/>
          <p:cNvSpPr>
            <a:spLocks noGrp="1"/>
          </p:cNvSpPr>
          <p:nvPr>
            <p:ph idx="1"/>
          </p:nvPr>
        </p:nvSpPr>
        <p:spPr>
          <a:xfrm>
            <a:off x="682625" y="2564904"/>
            <a:ext cx="7772400" cy="3531096"/>
          </a:xfrm>
        </p:spPr>
        <p:txBody>
          <a:bodyPr/>
          <a:lstStyle/>
          <a:p>
            <a:pPr marL="0" indent="0" algn="just">
              <a:buNone/>
            </a:pPr>
            <a:r>
              <a:rPr lang="en-US" b="1" dirty="0" smtClean="0"/>
              <a:t>Swingle proposed an QEEG assessment including a </a:t>
            </a:r>
            <a:r>
              <a:rPr lang="en-US" sz="4000" b="1" u="sng" dirty="0" smtClean="0"/>
              <a:t>four site analysis,</a:t>
            </a:r>
            <a:r>
              <a:rPr lang="en-US" sz="4000" b="1" dirty="0" smtClean="0"/>
              <a:t> </a:t>
            </a:r>
            <a:r>
              <a:rPr lang="en-US" b="1" dirty="0" smtClean="0"/>
              <a:t>able to give relevant information about many psychiatric disorders and also to allow training the patients using Neurofeedback.</a:t>
            </a:r>
            <a:endParaRPr lang="en-US" b="1" dirty="0"/>
          </a:p>
        </p:txBody>
      </p:sp>
      <p:sp>
        <p:nvSpPr>
          <p:cNvPr id="4" name="Segnaposto numero diapositiva 3"/>
          <p:cNvSpPr>
            <a:spLocks noGrp="1"/>
          </p:cNvSpPr>
          <p:nvPr>
            <p:ph type="sldNum" sz="quarter" idx="12"/>
          </p:nvPr>
        </p:nvSpPr>
        <p:spPr/>
        <p:txBody>
          <a:bodyPr/>
          <a:lstStyle/>
          <a:p>
            <a:pPr lvl="1">
              <a:defRPr/>
            </a:pPr>
            <a:fld id="{920B6FF7-6FCA-4EF7-8DB3-1640CC69DD40}" type="slidenum">
              <a:rPr lang="it-IT" smtClean="0"/>
              <a:pPr lvl="1">
                <a:defRPr/>
              </a:pPr>
              <a:t>40</a:t>
            </a:fld>
            <a:endParaRPr lang="it-IT" dirty="0">
              <a:latin typeface="+mn-lt"/>
            </a:endParaRPr>
          </a:p>
        </p:txBody>
      </p:sp>
    </p:spTree>
    <p:extLst>
      <p:ext uri="{BB962C8B-B14F-4D97-AF65-F5344CB8AC3E}">
        <p14:creationId xmlns:p14="http://schemas.microsoft.com/office/powerpoint/2010/main" val="206416746"/>
      </p:ext>
    </p:extLst>
  </p:cSld>
  <p:clrMapOvr>
    <a:masterClrMapping/>
  </p:clrMapOvr>
  <p:transition>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2123728" y="116632"/>
            <a:ext cx="4831040" cy="6552728"/>
          </a:xfrm>
        </p:spPr>
      </p:pic>
      <p:sp>
        <p:nvSpPr>
          <p:cNvPr id="3" name="Segnaposto numero diapositiva 2"/>
          <p:cNvSpPr>
            <a:spLocks noGrp="1"/>
          </p:cNvSpPr>
          <p:nvPr>
            <p:ph type="sldNum" sz="quarter" idx="12"/>
          </p:nvPr>
        </p:nvSpPr>
        <p:spPr/>
        <p:txBody>
          <a:bodyPr/>
          <a:lstStyle/>
          <a:p>
            <a:pPr lvl="1">
              <a:defRPr/>
            </a:pPr>
            <a:fld id="{C7566807-CD67-4BBB-9299-71CDF7FE4A16}" type="slidenum">
              <a:rPr lang="it-IT" smtClean="0"/>
              <a:pPr lvl="1">
                <a:defRPr/>
              </a:pPr>
              <a:t>41</a:t>
            </a:fld>
            <a:endParaRPr lang="it-IT" dirty="0">
              <a:latin typeface="+mn-lt"/>
            </a:endParaRPr>
          </a:p>
        </p:txBody>
      </p:sp>
    </p:spTree>
    <p:extLst>
      <p:ext uri="{BB962C8B-B14F-4D97-AF65-F5344CB8AC3E}">
        <p14:creationId xmlns:p14="http://schemas.microsoft.com/office/powerpoint/2010/main" val="3092043147"/>
      </p:ext>
    </p:extLst>
  </p:cSld>
  <p:clrMapOvr>
    <a:masterClrMapping/>
  </p:clrMapOvr>
  <p:transition>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251520" y="188640"/>
            <a:ext cx="8496944" cy="6268740"/>
          </a:xfrm>
        </p:spPr>
      </p:pic>
      <p:sp>
        <p:nvSpPr>
          <p:cNvPr id="3" name="Segnaposto numero diapositiva 2"/>
          <p:cNvSpPr>
            <a:spLocks noGrp="1"/>
          </p:cNvSpPr>
          <p:nvPr>
            <p:ph type="sldNum" sz="quarter" idx="12"/>
          </p:nvPr>
        </p:nvSpPr>
        <p:spPr/>
        <p:txBody>
          <a:bodyPr/>
          <a:lstStyle/>
          <a:p>
            <a:pPr lvl="1">
              <a:defRPr/>
            </a:pPr>
            <a:fld id="{C7566807-CD67-4BBB-9299-71CDF7FE4A16}" type="slidenum">
              <a:rPr lang="it-IT" smtClean="0"/>
              <a:pPr lvl="1">
                <a:defRPr/>
              </a:pPr>
              <a:t>42</a:t>
            </a:fld>
            <a:endParaRPr lang="it-IT" dirty="0">
              <a:latin typeface="+mn-lt"/>
            </a:endParaRPr>
          </a:p>
        </p:txBody>
      </p:sp>
    </p:spTree>
    <p:extLst>
      <p:ext uri="{BB962C8B-B14F-4D97-AF65-F5344CB8AC3E}">
        <p14:creationId xmlns:p14="http://schemas.microsoft.com/office/powerpoint/2010/main" val="4098409428"/>
      </p:ext>
    </p:extLst>
  </p:cSld>
  <p:clrMapOvr>
    <a:masterClrMapping/>
  </p:clrMapOvr>
  <p:transition>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5"/>
          <p:cNvSpPr txBox="1">
            <a:spLocks noGrp="1"/>
          </p:cNvSpPr>
          <p:nvPr/>
        </p:nvSpPr>
        <p:spPr bwMode="auto">
          <a:xfrm>
            <a:off x="7199313" y="6148388"/>
            <a:ext cx="1905000" cy="381000"/>
          </a:xfrm>
          <a:prstGeom prst="rect">
            <a:avLst/>
          </a:prstGeom>
          <a:noFill/>
          <a:ln>
            <a:miter lim="800000"/>
            <a:headEnd/>
            <a:tailEnd/>
          </a:ln>
        </p:spPr>
        <p:txBody>
          <a:bodyPr wrap="none" lIns="92075" tIns="0" rIns="92075" bIns="0" anchor="b"/>
          <a:lstStyle/>
          <a:p>
            <a:pPr lvl="1" algn="r">
              <a:defRPr/>
            </a:pPr>
            <a:fld id="{F51E9600-F1D7-4E03-BF80-94AA68BB5E7A}" type="slidenum">
              <a:rPr lang="it-IT" sz="1400">
                <a:latin typeface="+mj-lt"/>
              </a:rPr>
              <a:pPr lvl="1" algn="r">
                <a:defRPr/>
              </a:pPr>
              <a:t>43</a:t>
            </a:fld>
            <a:endParaRPr lang="it-IT" sz="1400" dirty="0">
              <a:latin typeface="+mn-lt"/>
            </a:endParaRPr>
          </a:p>
        </p:txBody>
      </p:sp>
      <p:sp>
        <p:nvSpPr>
          <p:cNvPr id="92163" name="Rectangle 2"/>
          <p:cNvSpPr>
            <a:spLocks noGrp="1" noChangeArrowheads="1"/>
          </p:cNvSpPr>
          <p:nvPr>
            <p:ph type="title" idx="4294967295"/>
          </p:nvPr>
        </p:nvSpPr>
        <p:spPr>
          <a:xfrm>
            <a:off x="120648" y="764704"/>
            <a:ext cx="8605837" cy="1379537"/>
          </a:xfrm>
        </p:spPr>
        <p:txBody>
          <a:bodyPr/>
          <a:lstStyle/>
          <a:p>
            <a:pPr algn="ctr" eaLnBrk="1" hangingPunct="1">
              <a:defRPr/>
            </a:pPr>
            <a:r>
              <a:rPr lang="it-IT" sz="4800" b="1" dirty="0" smtClean="0"/>
              <a:t>Frontal QEEG</a:t>
            </a:r>
          </a:p>
        </p:txBody>
      </p:sp>
      <p:sp>
        <p:nvSpPr>
          <p:cNvPr id="83972" name="Rectangle 3"/>
          <p:cNvSpPr>
            <a:spLocks noGrp="1" noChangeArrowheads="1"/>
          </p:cNvSpPr>
          <p:nvPr>
            <p:ph type="body" idx="4294967295"/>
          </p:nvPr>
        </p:nvSpPr>
        <p:spPr>
          <a:xfrm>
            <a:off x="357186" y="2276872"/>
            <a:ext cx="8132762" cy="3375897"/>
          </a:xfrm>
        </p:spPr>
        <p:txBody>
          <a:bodyPr/>
          <a:lstStyle/>
          <a:p>
            <a:pPr algn="just" eaLnBrk="1" hangingPunct="1">
              <a:buNone/>
            </a:pPr>
            <a:r>
              <a:rPr lang="en-US" dirty="0" smtClean="0"/>
              <a:t>	</a:t>
            </a:r>
            <a:r>
              <a:rPr lang="en-US" b="1" dirty="0" smtClean="0"/>
              <a:t>I developed a  new method for Quantitative Frontal EEG (QFEE) and for Neurofeedback on which I am actually working. </a:t>
            </a:r>
          </a:p>
          <a:p>
            <a:pPr algn="just" eaLnBrk="1" hangingPunct="1">
              <a:buNone/>
            </a:pPr>
            <a:endParaRPr lang="en-US" sz="1800" b="1" dirty="0"/>
          </a:p>
          <a:p>
            <a:pPr algn="just" eaLnBrk="1" hangingPunct="1">
              <a:buNone/>
            </a:pPr>
            <a:r>
              <a:rPr lang="en-US" b="1" dirty="0" smtClean="0"/>
              <a:t>	Both could be very useful if integrated into Cognitive Therapy.</a:t>
            </a:r>
          </a:p>
          <a:p>
            <a:pPr algn="just" eaLnBrk="1" hangingPunct="1"/>
            <a:endParaRPr lang="it-IT" dirty="0" smtClean="0"/>
          </a:p>
          <a:p>
            <a:pPr algn="just" eaLnBrk="1" hangingPunct="1">
              <a:buNone/>
            </a:pPr>
            <a:r>
              <a:rPr lang="it-IT" dirty="0" smtClean="0"/>
              <a:t>	</a:t>
            </a:r>
            <a:endParaRPr lang="en-US" dirty="0" smtClean="0"/>
          </a:p>
        </p:txBody>
      </p:sp>
      <p:sp>
        <p:nvSpPr>
          <p:cNvPr id="83973" name="Segnaposto numero diapositiva 6"/>
          <p:cNvSpPr txBox="1">
            <a:spLocks noGrp="1"/>
          </p:cNvSpPr>
          <p:nvPr/>
        </p:nvSpPr>
        <p:spPr bwMode="auto">
          <a:xfrm>
            <a:off x="7199313" y="6148388"/>
            <a:ext cx="1905000" cy="381000"/>
          </a:xfrm>
          <a:prstGeom prst="rect">
            <a:avLst/>
          </a:prstGeom>
          <a:noFill/>
          <a:ln w="9525">
            <a:noFill/>
            <a:miter lim="800000"/>
            <a:headEnd/>
            <a:tailEnd/>
          </a:ln>
        </p:spPr>
        <p:txBody>
          <a:bodyPr wrap="none" lIns="92075" tIns="0" rIns="92075" bIns="0" anchor="b"/>
          <a:lstStyle/>
          <a:p>
            <a:fld id="{4516219F-BBA4-4C22-8FDC-03673D94033E}" type="slidenum">
              <a:rPr lang="it-IT"/>
              <a:pPr/>
              <a:t>43</a:t>
            </a:fld>
            <a:endParaRPr lang="it-IT" dirty="0"/>
          </a:p>
        </p:txBody>
      </p:sp>
    </p:spTree>
  </p:cSld>
  <p:clrMapOvr>
    <a:masterClrMapping/>
  </p:clrMapOvr>
  <p:transition>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323528" y="188640"/>
            <a:ext cx="8568952" cy="6552728"/>
          </a:xfrm>
        </p:spPr>
      </p:pic>
      <p:sp>
        <p:nvSpPr>
          <p:cNvPr id="3" name="Segnaposto numero diapositiva 2"/>
          <p:cNvSpPr>
            <a:spLocks noGrp="1"/>
          </p:cNvSpPr>
          <p:nvPr>
            <p:ph type="sldNum" sz="quarter" idx="12"/>
          </p:nvPr>
        </p:nvSpPr>
        <p:spPr/>
        <p:txBody>
          <a:bodyPr/>
          <a:lstStyle/>
          <a:p>
            <a:pPr lvl="1">
              <a:defRPr/>
            </a:pPr>
            <a:fld id="{C7566807-CD67-4BBB-9299-71CDF7FE4A16}" type="slidenum">
              <a:rPr lang="it-IT" smtClean="0"/>
              <a:pPr lvl="1">
                <a:defRPr/>
              </a:pPr>
              <a:t>44</a:t>
            </a:fld>
            <a:endParaRPr lang="it-IT" dirty="0">
              <a:latin typeface="+mn-lt"/>
            </a:endParaRPr>
          </a:p>
        </p:txBody>
      </p:sp>
    </p:spTree>
    <p:extLst>
      <p:ext uri="{BB962C8B-B14F-4D97-AF65-F5344CB8AC3E}">
        <p14:creationId xmlns:p14="http://schemas.microsoft.com/office/powerpoint/2010/main" val="112367412"/>
      </p:ext>
    </p:extLst>
  </p:cSld>
  <p:clrMapOvr>
    <a:masterClrMapping/>
  </p:clrMapOvr>
  <p:transition>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404664"/>
            <a:ext cx="8080375" cy="1800200"/>
          </a:xfrm>
        </p:spPr>
        <p:txBody>
          <a:bodyPr/>
          <a:lstStyle/>
          <a:p>
            <a:pPr algn="ctr"/>
            <a:r>
              <a:rPr lang="it-IT" sz="4000" b="1" dirty="0" smtClean="0">
                <a:effectLst/>
              </a:rPr>
              <a:t>FRONTAL </a:t>
            </a:r>
            <a:r>
              <a:rPr lang="it-IT" sz="4000" b="1" dirty="0">
                <a:effectLst/>
              </a:rPr>
              <a:t>NEUROSCAN (F.N</a:t>
            </a:r>
            <a:r>
              <a:rPr lang="it-IT" sz="4000" b="1" dirty="0" smtClean="0">
                <a:effectLst/>
              </a:rPr>
              <a:t>.)</a:t>
            </a:r>
            <a:br>
              <a:rPr lang="it-IT" sz="4000" b="1" dirty="0" smtClean="0">
                <a:effectLst/>
              </a:rPr>
            </a:br>
            <a:r>
              <a:rPr lang="it-IT" sz="1100" b="1" dirty="0">
                <a:effectLst/>
              </a:rPr>
              <a:t/>
            </a:r>
            <a:br>
              <a:rPr lang="it-IT" sz="1100" b="1" dirty="0">
                <a:effectLst/>
              </a:rPr>
            </a:br>
            <a:r>
              <a:rPr lang="it-IT" sz="2000" b="1" dirty="0">
                <a:effectLst/>
              </a:rPr>
              <a:t> by Tullio Scrimali</a:t>
            </a:r>
          </a:p>
        </p:txBody>
      </p:sp>
      <p:sp>
        <p:nvSpPr>
          <p:cNvPr id="3" name="Segnaposto contenuto 2"/>
          <p:cNvSpPr>
            <a:spLocks noGrp="1"/>
          </p:cNvSpPr>
          <p:nvPr>
            <p:ph idx="1"/>
          </p:nvPr>
        </p:nvSpPr>
        <p:spPr>
          <a:xfrm>
            <a:off x="485397" y="2348880"/>
            <a:ext cx="7772400" cy="4251176"/>
          </a:xfrm>
        </p:spPr>
        <p:txBody>
          <a:bodyPr/>
          <a:lstStyle/>
          <a:p>
            <a:pPr marL="0" indent="0" algn="just">
              <a:buNone/>
            </a:pPr>
            <a:r>
              <a:rPr lang="en-US" b="1" dirty="0" smtClean="0"/>
              <a:t>Registration: one channel, unipolar</a:t>
            </a:r>
          </a:p>
          <a:p>
            <a:pPr marL="0" indent="0" algn="just">
              <a:buNone/>
            </a:pPr>
            <a:endParaRPr lang="en-US" b="1" dirty="0" smtClean="0"/>
          </a:p>
          <a:p>
            <a:pPr marL="0" indent="0" algn="just">
              <a:buNone/>
            </a:pPr>
            <a:r>
              <a:rPr lang="en-US" b="1" dirty="0" smtClean="0"/>
              <a:t>Montage: one active site on AFz  (according to the 10-10 system)</a:t>
            </a:r>
          </a:p>
          <a:p>
            <a:pPr marL="0" indent="0" algn="just">
              <a:buNone/>
            </a:pPr>
            <a:endParaRPr lang="en-US" b="1" dirty="0" smtClean="0"/>
          </a:p>
          <a:p>
            <a:pPr marL="0" indent="0" algn="just">
              <a:buNone/>
            </a:pPr>
            <a:r>
              <a:rPr lang="en-US" b="1" dirty="0" smtClean="0"/>
              <a:t>Digital EEG analysis: Spectral Analysis by means of FFT</a:t>
            </a:r>
          </a:p>
          <a:p>
            <a:endParaRPr lang="it-IT" dirty="0"/>
          </a:p>
        </p:txBody>
      </p:sp>
      <p:sp>
        <p:nvSpPr>
          <p:cNvPr id="4" name="Segnaposto numero diapositiva 3"/>
          <p:cNvSpPr>
            <a:spLocks noGrp="1"/>
          </p:cNvSpPr>
          <p:nvPr>
            <p:ph type="sldNum" sz="quarter" idx="12"/>
          </p:nvPr>
        </p:nvSpPr>
        <p:spPr/>
        <p:txBody>
          <a:bodyPr/>
          <a:lstStyle/>
          <a:p>
            <a:pPr lvl="1">
              <a:defRPr/>
            </a:pPr>
            <a:fld id="{920B6FF7-6FCA-4EF7-8DB3-1640CC69DD40}" type="slidenum">
              <a:rPr lang="it-IT" smtClean="0"/>
              <a:pPr lvl="1">
                <a:defRPr/>
              </a:pPr>
              <a:t>45</a:t>
            </a:fld>
            <a:endParaRPr lang="it-IT" dirty="0">
              <a:latin typeface="+mn-lt"/>
            </a:endParaRPr>
          </a:p>
        </p:txBody>
      </p:sp>
    </p:spTree>
    <p:extLst>
      <p:ext uri="{BB962C8B-B14F-4D97-AF65-F5344CB8AC3E}">
        <p14:creationId xmlns:p14="http://schemas.microsoft.com/office/powerpoint/2010/main" val="3912043561"/>
      </p:ext>
    </p:extLst>
  </p:cSld>
  <p:clrMapOvr>
    <a:masterClrMapping/>
  </p:clrMapOvr>
  <p:transition>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a:xfrm>
            <a:off x="323528" y="332656"/>
            <a:ext cx="8640959" cy="6408712"/>
          </a:xfrm>
        </p:spPr>
        <p:txBody>
          <a:bodyPr/>
          <a:lstStyle/>
          <a:p>
            <a:pPr marL="0" indent="0" algn="just">
              <a:buNone/>
            </a:pPr>
            <a:r>
              <a:rPr lang="en-US" sz="2800" b="1" dirty="0" smtClean="0"/>
              <a:t>Electrodes </a:t>
            </a:r>
            <a:r>
              <a:rPr lang="en-US" sz="2800" dirty="0" smtClean="0"/>
              <a:t>(pre-gelled, adhesive and disposable):</a:t>
            </a:r>
          </a:p>
          <a:p>
            <a:pPr marL="0" indent="0" algn="just">
              <a:buNone/>
            </a:pPr>
            <a:r>
              <a:rPr lang="en-US" sz="2800" dirty="0" smtClean="0"/>
              <a:t>	Active: AFz </a:t>
            </a:r>
          </a:p>
          <a:p>
            <a:pPr marL="0" indent="0" algn="just">
              <a:buNone/>
            </a:pPr>
            <a:r>
              <a:rPr lang="en-US" sz="2800" dirty="0" smtClean="0"/>
              <a:t>	Black electrode (reference): Left mastoid</a:t>
            </a:r>
          </a:p>
          <a:p>
            <a:pPr marL="0" indent="0" algn="just">
              <a:buNone/>
            </a:pPr>
            <a:r>
              <a:rPr lang="en-US" sz="2800" dirty="0" smtClean="0"/>
              <a:t>	White electrode (ground reference): Right mastoid</a:t>
            </a:r>
          </a:p>
          <a:p>
            <a:pPr marL="0" indent="0" algn="just">
              <a:buNone/>
            </a:pPr>
            <a:endParaRPr lang="en-US" sz="1200" b="1" dirty="0" smtClean="0"/>
          </a:p>
          <a:p>
            <a:pPr marL="0" indent="0" algn="just">
              <a:buNone/>
            </a:pPr>
            <a:r>
              <a:rPr lang="en-US" sz="2800" b="1" dirty="0" smtClean="0"/>
              <a:t>Method: </a:t>
            </a:r>
            <a:r>
              <a:rPr lang="en-US" sz="2800" dirty="0" smtClean="0"/>
              <a:t>5’ close eyes registration</a:t>
            </a:r>
          </a:p>
          <a:p>
            <a:pPr marL="0" indent="0" algn="just">
              <a:buNone/>
            </a:pPr>
            <a:endParaRPr lang="en-US" sz="1200" b="1" dirty="0" smtClean="0"/>
          </a:p>
          <a:p>
            <a:pPr marL="0" indent="0" algn="just">
              <a:buNone/>
            </a:pPr>
            <a:r>
              <a:rPr lang="en-US" sz="2800" b="1" dirty="0" smtClean="0"/>
              <a:t>Device: </a:t>
            </a:r>
            <a:r>
              <a:rPr lang="en-US" b="1" i="1" dirty="0" smtClean="0"/>
              <a:t>NeuroLAB Set </a:t>
            </a:r>
          </a:p>
          <a:p>
            <a:pPr marL="0" indent="0" algn="just">
              <a:buNone/>
            </a:pPr>
            <a:r>
              <a:rPr lang="en-US" sz="2800" dirty="0" smtClean="0"/>
              <a:t>              by Psychotech  (powered by Vilistus)</a:t>
            </a:r>
          </a:p>
          <a:p>
            <a:pPr marL="0" indent="0" algn="just">
              <a:buNone/>
            </a:pPr>
            <a:endParaRPr lang="en-US" sz="1200" b="1" dirty="0" smtClean="0"/>
          </a:p>
          <a:p>
            <a:pPr marL="0" indent="0" algn="just">
              <a:buNone/>
            </a:pPr>
            <a:r>
              <a:rPr lang="en-US" sz="2800" b="1" dirty="0" smtClean="0"/>
              <a:t>Software: </a:t>
            </a:r>
            <a:r>
              <a:rPr lang="en-US" b="1" i="1" dirty="0" smtClean="0"/>
              <a:t>NeuroSCAN &amp; Neurofeedback</a:t>
            </a:r>
            <a:r>
              <a:rPr lang="en-US" dirty="0" smtClean="0"/>
              <a:t> </a:t>
            </a:r>
          </a:p>
          <a:p>
            <a:pPr marL="0" indent="0" algn="just">
              <a:buNone/>
            </a:pPr>
            <a:r>
              <a:rPr lang="en-US" sz="2800" dirty="0" smtClean="0"/>
              <a:t>                  by Psychotech (powered by Vilistus)</a:t>
            </a:r>
          </a:p>
          <a:p>
            <a:pPr marL="0" indent="0" algn="just">
              <a:buNone/>
            </a:pPr>
            <a:endParaRPr lang="en-US" sz="1200" b="1" dirty="0" smtClean="0"/>
          </a:p>
          <a:p>
            <a:pPr marL="0" indent="0" algn="just">
              <a:buNone/>
            </a:pPr>
            <a:r>
              <a:rPr lang="en-US" sz="2800" b="1" dirty="0" smtClean="0"/>
              <a:t>Normative and Clinical Database: </a:t>
            </a:r>
          </a:p>
          <a:p>
            <a:pPr marL="0" indent="0" algn="just">
              <a:buNone/>
            </a:pPr>
            <a:r>
              <a:rPr lang="en-US" sz="3600" b="1" i="1" dirty="0" smtClean="0"/>
              <a:t>Demeter</a:t>
            </a:r>
            <a:r>
              <a:rPr lang="en-US" sz="2800" b="1" i="1" dirty="0" smtClean="0"/>
              <a:t> </a:t>
            </a:r>
            <a:r>
              <a:rPr lang="en-US" sz="2800" dirty="0" smtClean="0"/>
              <a:t>(Scrimali T., 2016)</a:t>
            </a:r>
          </a:p>
          <a:p>
            <a:pPr marL="0" indent="0" algn="just">
              <a:buNone/>
            </a:pPr>
            <a:endParaRPr lang="it-IT" sz="2800" dirty="0"/>
          </a:p>
          <a:p>
            <a:endParaRPr lang="it-IT" dirty="0"/>
          </a:p>
          <a:p>
            <a:endParaRPr lang="it-IT" dirty="0"/>
          </a:p>
        </p:txBody>
      </p:sp>
      <p:sp>
        <p:nvSpPr>
          <p:cNvPr id="3" name="Segnaposto numero diapositiva 2"/>
          <p:cNvSpPr>
            <a:spLocks noGrp="1"/>
          </p:cNvSpPr>
          <p:nvPr>
            <p:ph type="sldNum" sz="quarter" idx="12"/>
          </p:nvPr>
        </p:nvSpPr>
        <p:spPr/>
        <p:txBody>
          <a:bodyPr/>
          <a:lstStyle/>
          <a:p>
            <a:pPr lvl="1">
              <a:defRPr/>
            </a:pPr>
            <a:fld id="{C7566807-CD67-4BBB-9299-71CDF7FE4A16}" type="slidenum">
              <a:rPr lang="it-IT" smtClean="0"/>
              <a:pPr lvl="1">
                <a:defRPr/>
              </a:pPr>
              <a:t>46</a:t>
            </a:fld>
            <a:endParaRPr lang="it-IT" dirty="0">
              <a:latin typeface="+mn-lt"/>
            </a:endParaRPr>
          </a:p>
        </p:txBody>
      </p:sp>
    </p:spTree>
    <p:extLst>
      <p:ext uri="{BB962C8B-B14F-4D97-AF65-F5344CB8AC3E}">
        <p14:creationId xmlns:p14="http://schemas.microsoft.com/office/powerpoint/2010/main" val="19317187"/>
      </p:ext>
    </p:extLst>
  </p:cSld>
  <p:clrMapOvr>
    <a:masterClrMapping/>
  </p:clrMapOvr>
  <p:transition>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323528" y="260648"/>
            <a:ext cx="8424936" cy="6480720"/>
          </a:xfrm>
        </p:spPr>
      </p:pic>
      <p:sp>
        <p:nvSpPr>
          <p:cNvPr id="3" name="Segnaposto numero diapositiva 2"/>
          <p:cNvSpPr>
            <a:spLocks noGrp="1"/>
          </p:cNvSpPr>
          <p:nvPr>
            <p:ph type="sldNum" sz="quarter" idx="12"/>
          </p:nvPr>
        </p:nvSpPr>
        <p:spPr/>
        <p:txBody>
          <a:bodyPr/>
          <a:lstStyle/>
          <a:p>
            <a:pPr lvl="1">
              <a:defRPr/>
            </a:pPr>
            <a:fld id="{C7566807-CD67-4BBB-9299-71CDF7FE4A16}" type="slidenum">
              <a:rPr lang="it-IT" smtClean="0"/>
              <a:pPr lvl="1">
                <a:defRPr/>
              </a:pPr>
              <a:t>47</a:t>
            </a:fld>
            <a:endParaRPr lang="it-IT" dirty="0">
              <a:latin typeface="+mn-lt"/>
            </a:endParaRPr>
          </a:p>
        </p:txBody>
      </p:sp>
    </p:spTree>
    <p:extLst>
      <p:ext uri="{BB962C8B-B14F-4D97-AF65-F5344CB8AC3E}">
        <p14:creationId xmlns:p14="http://schemas.microsoft.com/office/powerpoint/2010/main" val="3074797836"/>
      </p:ext>
    </p:extLst>
  </p:cSld>
  <p:clrMapOvr>
    <a:masterClrMapping/>
  </p:clrMapOvr>
  <p:transition>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1979712" y="188640"/>
            <a:ext cx="5088532" cy="6552728"/>
          </a:xfrm>
        </p:spPr>
      </p:pic>
      <p:sp>
        <p:nvSpPr>
          <p:cNvPr id="3" name="Segnaposto numero diapositiva 2"/>
          <p:cNvSpPr>
            <a:spLocks noGrp="1"/>
          </p:cNvSpPr>
          <p:nvPr>
            <p:ph type="sldNum" sz="quarter" idx="12"/>
          </p:nvPr>
        </p:nvSpPr>
        <p:spPr/>
        <p:txBody>
          <a:bodyPr/>
          <a:lstStyle/>
          <a:p>
            <a:pPr lvl="1">
              <a:defRPr/>
            </a:pPr>
            <a:fld id="{C7566807-CD67-4BBB-9299-71CDF7FE4A16}" type="slidenum">
              <a:rPr lang="it-IT" smtClean="0"/>
              <a:pPr lvl="1">
                <a:defRPr/>
              </a:pPr>
              <a:t>48</a:t>
            </a:fld>
            <a:endParaRPr lang="it-IT" dirty="0">
              <a:latin typeface="+mn-lt"/>
            </a:endParaRPr>
          </a:p>
        </p:txBody>
      </p:sp>
    </p:spTree>
    <p:extLst>
      <p:ext uri="{BB962C8B-B14F-4D97-AF65-F5344CB8AC3E}">
        <p14:creationId xmlns:p14="http://schemas.microsoft.com/office/powerpoint/2010/main" val="3583883895"/>
      </p:ext>
    </p:extLst>
  </p:cSld>
  <p:clrMapOvr>
    <a:masterClrMapping/>
  </p:clrMapOvr>
  <p:transition>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251520" y="116632"/>
            <a:ext cx="8640960" cy="6552728"/>
          </a:xfrm>
        </p:spPr>
      </p:pic>
      <p:sp>
        <p:nvSpPr>
          <p:cNvPr id="3" name="Segnaposto numero diapositiva 2"/>
          <p:cNvSpPr>
            <a:spLocks noGrp="1"/>
          </p:cNvSpPr>
          <p:nvPr>
            <p:ph type="sldNum" sz="quarter" idx="12"/>
          </p:nvPr>
        </p:nvSpPr>
        <p:spPr/>
        <p:txBody>
          <a:bodyPr/>
          <a:lstStyle/>
          <a:p>
            <a:pPr lvl="1">
              <a:defRPr/>
            </a:pPr>
            <a:fld id="{C7566807-CD67-4BBB-9299-71CDF7FE4A16}" type="slidenum">
              <a:rPr lang="it-IT" smtClean="0"/>
              <a:pPr lvl="1">
                <a:defRPr/>
              </a:pPr>
              <a:t>49</a:t>
            </a:fld>
            <a:endParaRPr lang="it-IT" dirty="0">
              <a:latin typeface="+mn-lt"/>
            </a:endParaRPr>
          </a:p>
        </p:txBody>
      </p:sp>
    </p:spTree>
    <p:extLst>
      <p:ext uri="{BB962C8B-B14F-4D97-AF65-F5344CB8AC3E}">
        <p14:creationId xmlns:p14="http://schemas.microsoft.com/office/powerpoint/2010/main" val="295078417"/>
      </p:ext>
    </p:extLst>
  </p:cSld>
  <p:clrMapOvr>
    <a:masterClrMapping/>
  </p:clrMapOvr>
  <p:transition>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numero diapositiva 4"/>
          <p:cNvSpPr txBox="1">
            <a:spLocks noGrp="1"/>
          </p:cNvSpPr>
          <p:nvPr/>
        </p:nvSpPr>
        <p:spPr bwMode="auto">
          <a:xfrm>
            <a:off x="6553200" y="6248400"/>
            <a:ext cx="2133600" cy="476250"/>
          </a:xfrm>
          <a:prstGeom prst="rect">
            <a:avLst/>
          </a:prstGeom>
          <a:noFill/>
          <a:ln w="9525">
            <a:noFill/>
            <a:miter lim="800000"/>
            <a:headEnd/>
            <a:tailEnd/>
          </a:ln>
        </p:spPr>
        <p:txBody>
          <a:bodyPr anchor="b"/>
          <a:lstStyle/>
          <a:p>
            <a:pPr algn="r"/>
            <a:fld id="{866FED12-E78D-4DD9-9533-42FD57222BC3}" type="slidenum">
              <a:rPr kumimoji="0" lang="it-IT" altLang="it-IT" sz="1200">
                <a:latin typeface="Arial" charset="0"/>
              </a:rPr>
              <a:pPr algn="r"/>
              <a:t>5</a:t>
            </a:fld>
            <a:endParaRPr kumimoji="0" lang="it-IT" altLang="it-IT" sz="1200" dirty="0">
              <a:latin typeface="Arial" charset="0"/>
            </a:endParaRPr>
          </a:p>
        </p:txBody>
      </p:sp>
      <p:sp>
        <p:nvSpPr>
          <p:cNvPr id="321539" name="Rectangle 3"/>
          <p:cNvSpPr>
            <a:spLocks noGrp="1" noChangeArrowheads="1"/>
          </p:cNvSpPr>
          <p:nvPr>
            <p:ph type="body" idx="4294967295"/>
          </p:nvPr>
        </p:nvSpPr>
        <p:spPr>
          <a:xfrm>
            <a:off x="250825" y="2060848"/>
            <a:ext cx="8435975" cy="4065315"/>
          </a:xfrm>
        </p:spPr>
        <p:txBody>
          <a:bodyPr lIns="91440" tIns="45720" rIns="91440" bIns="45720"/>
          <a:lstStyle/>
          <a:p>
            <a:pPr algn="just" eaLnBrk="1" hangingPunct="1">
              <a:buFont typeface="Wingdings" pitchFamily="2" charset="2"/>
              <a:buNone/>
              <a:defRPr/>
            </a:pPr>
            <a:r>
              <a:rPr lang="it-IT" altLang="it-IT" dirty="0" smtClean="0">
                <a:effectLst>
                  <a:outerShdw blurRad="38100" dist="38100" dir="2700000" algn="tl">
                    <a:srgbClr val="000000"/>
                  </a:outerShdw>
                </a:effectLst>
              </a:rPr>
              <a:t>	</a:t>
            </a:r>
            <a:r>
              <a:rPr lang="en-US" altLang="it-IT" sz="4000" b="1" dirty="0" smtClean="0"/>
              <a:t>It is a new approach to Cognitive Therapy which attracted some interest from all around the World.</a:t>
            </a:r>
            <a:endParaRPr lang="en-US" altLang="it-IT" sz="4800" b="1" dirty="0" smtClean="0"/>
          </a:p>
        </p:txBody>
      </p:sp>
    </p:spTree>
  </p:cSld>
  <p:clrMapOvr>
    <a:masterClrMapping/>
  </p:clrMapOvr>
  <p:transition>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620688"/>
            <a:ext cx="8080375" cy="1518468"/>
          </a:xfrm>
        </p:spPr>
        <p:txBody>
          <a:bodyPr/>
          <a:lstStyle/>
          <a:p>
            <a:pPr algn="ctr"/>
            <a:r>
              <a:rPr lang="en-US" sz="5400" b="1" dirty="0" smtClean="0">
                <a:effectLst/>
              </a:rPr>
              <a:t>Frontal</a:t>
            </a:r>
            <a:r>
              <a:rPr lang="en-US" sz="6000" b="1" dirty="0" smtClean="0">
                <a:effectLst/>
              </a:rPr>
              <a:t> </a:t>
            </a:r>
            <a:r>
              <a:rPr lang="en-US" sz="5400" b="1" dirty="0" smtClean="0">
                <a:effectLst/>
              </a:rPr>
              <a:t>Neuroscan  </a:t>
            </a:r>
            <a:br>
              <a:rPr lang="en-US" sz="5400" b="1" dirty="0" smtClean="0">
                <a:effectLst/>
              </a:rPr>
            </a:br>
            <a:r>
              <a:rPr lang="en-US" sz="5400" b="1" dirty="0" smtClean="0">
                <a:effectLst/>
              </a:rPr>
              <a:t>in Clinical Practice</a:t>
            </a:r>
            <a:endParaRPr lang="en-US" sz="5400" b="1" dirty="0">
              <a:effectLst/>
            </a:endParaRPr>
          </a:p>
        </p:txBody>
      </p:sp>
      <p:sp>
        <p:nvSpPr>
          <p:cNvPr id="3" name="Segnaposto contenuto 2"/>
          <p:cNvSpPr>
            <a:spLocks noGrp="1"/>
          </p:cNvSpPr>
          <p:nvPr>
            <p:ph idx="1"/>
          </p:nvPr>
        </p:nvSpPr>
        <p:spPr>
          <a:xfrm>
            <a:off x="155243" y="2564904"/>
            <a:ext cx="9001000" cy="3964484"/>
          </a:xfrm>
        </p:spPr>
        <p:txBody>
          <a:bodyPr/>
          <a:lstStyle/>
          <a:p>
            <a:pPr marL="0" indent="0">
              <a:buNone/>
            </a:pPr>
            <a:r>
              <a:rPr lang="en-US" sz="3600" b="1" dirty="0" smtClean="0"/>
              <a:t>High beta: </a:t>
            </a:r>
            <a:r>
              <a:rPr lang="en-US" b="1" dirty="0" smtClean="0"/>
              <a:t>anxiety disorders</a:t>
            </a:r>
          </a:p>
          <a:p>
            <a:pPr marL="0" indent="0">
              <a:buNone/>
            </a:pPr>
            <a:endParaRPr lang="en-US" sz="1400" b="1" dirty="0" smtClean="0"/>
          </a:p>
          <a:p>
            <a:pPr marL="0" indent="0">
              <a:buNone/>
            </a:pPr>
            <a:r>
              <a:rPr lang="en-US" sz="3600" b="1" dirty="0" smtClean="0"/>
              <a:t>High alpha (alpha I): </a:t>
            </a:r>
            <a:r>
              <a:rPr lang="en-US" b="1" dirty="0" smtClean="0"/>
              <a:t>depressive disorders</a:t>
            </a:r>
          </a:p>
          <a:p>
            <a:pPr marL="0" indent="0">
              <a:buNone/>
            </a:pPr>
            <a:endParaRPr lang="en-US" sz="1400" b="1" dirty="0" smtClean="0"/>
          </a:p>
          <a:p>
            <a:pPr marL="0" indent="0">
              <a:buNone/>
            </a:pPr>
            <a:r>
              <a:rPr lang="en-US" sz="3600" b="1" dirty="0" smtClean="0"/>
              <a:t>High theta: </a:t>
            </a:r>
            <a:r>
              <a:rPr lang="en-US" b="1" dirty="0" smtClean="0"/>
              <a:t>psychotic and dissociative disorders</a:t>
            </a:r>
          </a:p>
          <a:p>
            <a:pPr marL="0" indent="0">
              <a:buNone/>
            </a:pPr>
            <a:endParaRPr lang="en-US" sz="1800" b="1" dirty="0" smtClean="0"/>
          </a:p>
          <a:p>
            <a:pPr marL="0" indent="0">
              <a:buNone/>
            </a:pPr>
            <a:r>
              <a:rPr lang="en-US" sz="3600" b="1" dirty="0" smtClean="0"/>
              <a:t>High delta: </a:t>
            </a:r>
            <a:r>
              <a:rPr lang="en-US" b="1" dirty="0" smtClean="0"/>
              <a:t>Neurocognitive Disorders</a:t>
            </a:r>
          </a:p>
          <a:p>
            <a:endParaRPr lang="it-IT" dirty="0"/>
          </a:p>
        </p:txBody>
      </p:sp>
      <p:sp>
        <p:nvSpPr>
          <p:cNvPr id="4" name="Segnaposto numero diapositiva 3"/>
          <p:cNvSpPr>
            <a:spLocks noGrp="1"/>
          </p:cNvSpPr>
          <p:nvPr>
            <p:ph type="sldNum" sz="quarter" idx="12"/>
          </p:nvPr>
        </p:nvSpPr>
        <p:spPr/>
        <p:txBody>
          <a:bodyPr/>
          <a:lstStyle/>
          <a:p>
            <a:pPr lvl="1">
              <a:defRPr/>
            </a:pPr>
            <a:fld id="{920B6FF7-6FCA-4EF7-8DB3-1640CC69DD40}" type="slidenum">
              <a:rPr lang="it-IT" smtClean="0"/>
              <a:pPr lvl="1">
                <a:defRPr/>
              </a:pPr>
              <a:t>50</a:t>
            </a:fld>
            <a:endParaRPr lang="it-IT" dirty="0">
              <a:latin typeface="+mn-lt"/>
            </a:endParaRPr>
          </a:p>
        </p:txBody>
      </p:sp>
    </p:spTree>
    <p:extLst>
      <p:ext uri="{BB962C8B-B14F-4D97-AF65-F5344CB8AC3E}">
        <p14:creationId xmlns:p14="http://schemas.microsoft.com/office/powerpoint/2010/main" val="3073093928"/>
      </p:ext>
    </p:extLst>
  </p:cSld>
  <p:clrMapOvr>
    <a:masterClrMapping/>
  </p:clrMapOvr>
  <p:transition>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egnaposto numero diapositiva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Times New Roman" panose="02020603050405020304" pitchFamily="18" charset="0"/>
              </a:defRPr>
            </a:lvl1pPr>
            <a:lvl2pPr>
              <a:defRPr kumimoji="1">
                <a:solidFill>
                  <a:schemeClr val="tx1"/>
                </a:solidFill>
                <a:latin typeface="Times New Roman" panose="02020603050405020304" pitchFamily="18" charset="0"/>
              </a:defRPr>
            </a:lvl2pPr>
            <a:lvl3pPr marL="1143000" indent="-228600">
              <a:defRPr kumimoji="1">
                <a:solidFill>
                  <a:schemeClr val="tx1"/>
                </a:solidFill>
                <a:latin typeface="Times New Roman" panose="02020603050405020304" pitchFamily="18" charset="0"/>
              </a:defRPr>
            </a:lvl3pPr>
            <a:lvl4pPr marL="1600200" indent="-228600">
              <a:defRPr kumimoji="1">
                <a:solidFill>
                  <a:schemeClr val="tx1"/>
                </a:solidFill>
                <a:latin typeface="Times New Roman" panose="02020603050405020304" pitchFamily="18" charset="0"/>
              </a:defRPr>
            </a:lvl4pPr>
            <a:lvl5pPr marL="2057400" indent="-228600">
              <a:defRPr kumimoj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defRPr>
            </a:lvl9pPr>
          </a:lstStyle>
          <a:p>
            <a:pPr lvl="1"/>
            <a:fld id="{AADBEF87-6B8B-492D-B4BE-660078026943}" type="slidenum">
              <a:rPr kumimoji="0" lang="it-IT" smtClean="0">
                <a:latin typeface="Arial" panose="020B0604020202020204" pitchFamily="34" charset="0"/>
              </a:rPr>
              <a:pPr lvl="1"/>
              <a:t>51</a:t>
            </a:fld>
            <a:endParaRPr kumimoji="0" lang="it-IT" dirty="0" smtClean="0"/>
          </a:p>
        </p:txBody>
      </p:sp>
      <p:pic>
        <p:nvPicPr>
          <p:cNvPr id="114691" name="Segnaposto contenuto 5"/>
          <p:cNvPicPr>
            <a:picLocks noGrp="1" noChangeAspect="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2873375" y="609600"/>
            <a:ext cx="3786188" cy="5486400"/>
          </a:xfrm>
        </p:spPr>
      </p:pic>
    </p:spTree>
    <p:extLst>
      <p:ext uri="{BB962C8B-B14F-4D97-AF65-F5344CB8AC3E}">
        <p14:creationId xmlns:p14="http://schemas.microsoft.com/office/powerpoint/2010/main" val="4029513968"/>
      </p:ext>
    </p:extLst>
  </p:cSld>
  <p:clrMapOvr>
    <a:masterClrMapping/>
  </p:clrMapOvr>
  <p:transition>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8637" y="1052736"/>
            <a:ext cx="8080375" cy="1143000"/>
          </a:xfrm>
        </p:spPr>
        <p:txBody>
          <a:bodyPr/>
          <a:lstStyle/>
          <a:p>
            <a:pPr algn="ctr"/>
            <a:r>
              <a:rPr lang="en-US" sz="4800" b="1" dirty="0" smtClean="0"/>
              <a:t>Electrodermal activity</a:t>
            </a:r>
            <a:endParaRPr lang="en-US" sz="4800" b="1" dirty="0"/>
          </a:p>
        </p:txBody>
      </p:sp>
      <p:sp>
        <p:nvSpPr>
          <p:cNvPr id="3" name="Segnaposto contenuto 2"/>
          <p:cNvSpPr>
            <a:spLocks noGrp="1"/>
          </p:cNvSpPr>
          <p:nvPr>
            <p:ph idx="1"/>
          </p:nvPr>
        </p:nvSpPr>
        <p:spPr>
          <a:xfrm>
            <a:off x="682625" y="2492896"/>
            <a:ext cx="7772400" cy="3603104"/>
          </a:xfrm>
        </p:spPr>
        <p:txBody>
          <a:bodyPr/>
          <a:lstStyle/>
          <a:p>
            <a:pPr marL="0" indent="0" algn="just">
              <a:buNone/>
            </a:pPr>
            <a:r>
              <a:rPr lang="en-US" sz="3600" b="1" dirty="0" smtClean="0"/>
              <a:t>For understanding this biological parameter it is important to spend some few word for explaining what conductivity is…</a:t>
            </a:r>
            <a:endParaRPr lang="en-US" sz="3600" b="1" dirty="0"/>
          </a:p>
        </p:txBody>
      </p:sp>
      <p:sp>
        <p:nvSpPr>
          <p:cNvPr id="4" name="Segnaposto numero diapositiva 3"/>
          <p:cNvSpPr>
            <a:spLocks noGrp="1"/>
          </p:cNvSpPr>
          <p:nvPr>
            <p:ph type="sldNum" sz="quarter" idx="12"/>
          </p:nvPr>
        </p:nvSpPr>
        <p:spPr/>
        <p:txBody>
          <a:bodyPr/>
          <a:lstStyle/>
          <a:p>
            <a:pPr lvl="1">
              <a:defRPr/>
            </a:pPr>
            <a:fld id="{920B6FF7-6FCA-4EF7-8DB3-1640CC69DD40}" type="slidenum">
              <a:rPr lang="it-IT" smtClean="0"/>
              <a:pPr lvl="1">
                <a:defRPr/>
              </a:pPr>
              <a:t>52</a:t>
            </a:fld>
            <a:endParaRPr lang="it-IT" dirty="0">
              <a:latin typeface="+mn-lt"/>
            </a:endParaRPr>
          </a:p>
        </p:txBody>
      </p:sp>
    </p:spTree>
    <p:extLst>
      <p:ext uri="{BB962C8B-B14F-4D97-AF65-F5344CB8AC3E}">
        <p14:creationId xmlns:p14="http://schemas.microsoft.com/office/powerpoint/2010/main" val="1496790384"/>
      </p:ext>
    </p:extLst>
  </p:cSld>
  <p:clrMapOvr>
    <a:masterClrMapping/>
  </p:clrMapOvr>
  <p:transition>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egnaposto contenuto 1"/>
          <p:cNvSpPr>
            <a:spLocks noGrp="1"/>
          </p:cNvSpPr>
          <p:nvPr>
            <p:ph/>
          </p:nvPr>
        </p:nvSpPr>
        <p:spPr>
          <a:xfrm>
            <a:off x="395288" y="647700"/>
            <a:ext cx="8296275" cy="5691188"/>
          </a:xfrm>
        </p:spPr>
        <p:txBody>
          <a:bodyPr/>
          <a:lstStyle/>
          <a:p>
            <a:pPr marL="0" indent="0" algn="just">
              <a:buFont typeface="Wingdings" pitchFamily="2" charset="2"/>
              <a:buNone/>
            </a:pPr>
            <a:r>
              <a:rPr lang="en-US" sz="2800" b="1" dirty="0" smtClean="0"/>
              <a:t>Electrical conductivity is the ability of any material to carry the flow of an electric current ( more specifically a flow of electrons). Electrical conductivity occurs because of the ease with which electrons can be removed from atoms.</a:t>
            </a:r>
          </a:p>
          <a:p>
            <a:pPr marL="0" indent="0" algn="just">
              <a:buFont typeface="Wingdings" pitchFamily="2" charset="2"/>
              <a:buNone/>
            </a:pPr>
            <a:endParaRPr lang="en-US" sz="1200" b="1" dirty="0" smtClean="0"/>
          </a:p>
          <a:p>
            <a:pPr marL="0" indent="0" algn="just">
              <a:buFont typeface="Wingdings" pitchFamily="2" charset="2"/>
              <a:buNone/>
            </a:pPr>
            <a:r>
              <a:rPr lang="en-US" sz="2800" b="1" dirty="0" smtClean="0"/>
              <a:t>Imagine that you attach the two ends of a battery to a bar of copper and a galvanometer. When this connection is made, the galvanometer shows that electric current is flowing through the copper bar. </a:t>
            </a:r>
          </a:p>
          <a:p>
            <a:pPr marL="0" indent="0" algn="just">
              <a:buFont typeface="Wingdings" pitchFamily="2" charset="2"/>
              <a:buNone/>
            </a:pPr>
            <a:endParaRPr lang="en-US" sz="1200" b="1" dirty="0" smtClean="0"/>
          </a:p>
          <a:p>
            <a:pPr marL="0" indent="0" algn="just">
              <a:buFont typeface="Wingdings" pitchFamily="2" charset="2"/>
              <a:buNone/>
            </a:pPr>
            <a:r>
              <a:rPr lang="en-US" sz="2800" b="1" dirty="0" smtClean="0"/>
              <a:t>The copper bar can be said to be a conductor of electric current. Replacing the iron bar in this system with other materials produces different galvanometer readings. </a:t>
            </a:r>
            <a:endParaRPr lang="it-IT" b="1" dirty="0" smtClean="0"/>
          </a:p>
        </p:txBody>
      </p:sp>
      <p:sp>
        <p:nvSpPr>
          <p:cNvPr id="3" name="Segnaposto numero diapositiva 2"/>
          <p:cNvSpPr>
            <a:spLocks noGrp="1"/>
          </p:cNvSpPr>
          <p:nvPr>
            <p:ph type="sldNum" sz="quarter" idx="12"/>
          </p:nvPr>
        </p:nvSpPr>
        <p:spPr/>
        <p:txBody>
          <a:bodyPr/>
          <a:lstStyle/>
          <a:p>
            <a:pPr lvl="1">
              <a:defRPr/>
            </a:pPr>
            <a:fld id="{7CBAA550-209F-4FE6-8628-D73566279BD1}" type="slidenum">
              <a:rPr lang="it-IT" smtClean="0"/>
              <a:pPr lvl="1">
                <a:defRPr/>
              </a:pPr>
              <a:t>53</a:t>
            </a:fld>
            <a:endParaRPr lang="it-IT" dirty="0">
              <a:latin typeface="Times New Roman"/>
            </a:endParaRPr>
          </a:p>
        </p:txBody>
      </p:sp>
    </p:spTree>
    <p:extLst>
      <p:ext uri="{BB962C8B-B14F-4D97-AF65-F5344CB8AC3E}">
        <p14:creationId xmlns:p14="http://schemas.microsoft.com/office/powerpoint/2010/main" val="2535699268"/>
      </p:ext>
    </p:extLst>
  </p:cSld>
  <p:clrMapOvr>
    <a:masterClrMapping/>
  </p:clrMapOvr>
  <p:transition>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Segnaposto contenuto 2"/>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179388" y="188913"/>
            <a:ext cx="8785225" cy="6553200"/>
          </a:xfrm>
        </p:spPr>
      </p:pic>
    </p:spTree>
    <p:extLst>
      <p:ext uri="{BB962C8B-B14F-4D97-AF65-F5344CB8AC3E}">
        <p14:creationId xmlns:p14="http://schemas.microsoft.com/office/powerpoint/2010/main" val="1152623276"/>
      </p:ext>
    </p:extLst>
  </p:cSld>
  <p:clrMapOvr>
    <a:masterClrMapping/>
  </p:clrMapOvr>
  <p:transition>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a:xfrm>
            <a:off x="539750" y="188913"/>
            <a:ext cx="8135938" cy="6022975"/>
          </a:xfrm>
        </p:spPr>
        <p:txBody>
          <a:bodyPr/>
          <a:lstStyle/>
          <a:p>
            <a:pPr marL="0" indent="0" algn="ctr">
              <a:buNone/>
              <a:defRPr/>
            </a:pPr>
            <a:r>
              <a:rPr lang="en-US" sz="4400" b="1" dirty="0" smtClean="0"/>
              <a:t>Solution conductivity</a:t>
            </a:r>
          </a:p>
          <a:p>
            <a:pPr marL="0" indent="0" algn="just">
              <a:buNone/>
              <a:defRPr/>
            </a:pPr>
            <a:endParaRPr lang="en-US" sz="1200" dirty="0" smtClean="0"/>
          </a:p>
          <a:p>
            <a:pPr marL="0" indent="0" algn="just">
              <a:buNone/>
              <a:defRPr/>
            </a:pPr>
            <a:r>
              <a:rPr lang="en-US" sz="2800" dirty="0" smtClean="0"/>
              <a:t>Electrons are not the only particles capable of carrying an electric current. Ions can also do it, too. </a:t>
            </a:r>
          </a:p>
          <a:p>
            <a:pPr marL="0" indent="0" algn="just">
              <a:buNone/>
              <a:defRPr/>
            </a:pPr>
            <a:endParaRPr lang="en-US" sz="1050" dirty="0" smtClean="0"/>
          </a:p>
          <a:p>
            <a:pPr marL="0" indent="0" algn="just">
              <a:buNone/>
              <a:defRPr/>
            </a:pPr>
            <a:r>
              <a:rPr lang="en-US" sz="2800" dirty="0" smtClean="0"/>
              <a:t>Suppose you dissolve a crystal of table salt (sodium chloride) in water. </a:t>
            </a:r>
          </a:p>
          <a:p>
            <a:pPr marL="0" indent="0" algn="just">
              <a:buNone/>
              <a:defRPr/>
            </a:pPr>
            <a:endParaRPr lang="en-US" sz="600" dirty="0" smtClean="0"/>
          </a:p>
          <a:p>
            <a:pPr marL="0" indent="0" algn="just">
              <a:buNone/>
              <a:defRPr/>
            </a:pPr>
            <a:r>
              <a:rPr lang="en-US" sz="2800" dirty="0" smtClean="0"/>
              <a:t>In the solid state, these ions are not free to move around. Once they are dissolved in water, however, they become completely mobile. They are free to "swim" about in the water and to respond to an electric current from a battery. </a:t>
            </a:r>
          </a:p>
          <a:p>
            <a:pPr marL="0" indent="0" algn="just">
              <a:buNone/>
              <a:defRPr/>
            </a:pPr>
            <a:endParaRPr lang="en-US" sz="1100" dirty="0"/>
          </a:p>
          <a:p>
            <a:pPr marL="0" indent="0" algn="just">
              <a:buNone/>
              <a:defRPr/>
            </a:pPr>
            <a:r>
              <a:rPr lang="en-US" sz="2800" dirty="0" smtClean="0"/>
              <a:t>That current supplies electrons that cause positive sodium ions to flow in one direction and negative chloride ions to flow in the opposite direction.</a:t>
            </a:r>
          </a:p>
          <a:p>
            <a:pPr>
              <a:defRPr/>
            </a:pPr>
            <a:endParaRPr lang="en-US" sz="2800" dirty="0" smtClean="0"/>
          </a:p>
          <a:p>
            <a:pPr>
              <a:defRPr/>
            </a:pPr>
            <a:endParaRPr lang="en-US" dirty="0" smtClean="0"/>
          </a:p>
          <a:p>
            <a:pPr>
              <a:defRPr/>
            </a:pPr>
            <a:endParaRPr lang="en-US" dirty="0" smtClean="0"/>
          </a:p>
          <a:p>
            <a:pPr>
              <a:defRPr/>
            </a:pPr>
            <a:r>
              <a:rPr lang="en-US" dirty="0" smtClean="0"/>
              <a:t>Read more: http://www.scienceclarified.com/Di-El/Electrical-Conductivity.html#ixzz483D6ad1F</a:t>
            </a:r>
            <a:endParaRPr lang="it-IT" dirty="0"/>
          </a:p>
        </p:txBody>
      </p:sp>
      <p:sp>
        <p:nvSpPr>
          <p:cNvPr id="137219" name="Segnaposto numero diapositiva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Times New Roman" panose="02020603050405020304" pitchFamily="18" charset="0"/>
              </a:defRPr>
            </a:lvl1pPr>
            <a:lvl2pPr>
              <a:defRPr kumimoji="1">
                <a:solidFill>
                  <a:schemeClr val="tx1"/>
                </a:solidFill>
                <a:latin typeface="Times New Roman" panose="02020603050405020304" pitchFamily="18" charset="0"/>
              </a:defRPr>
            </a:lvl2pPr>
            <a:lvl3pPr marL="1143000" indent="-228600">
              <a:defRPr kumimoji="1">
                <a:solidFill>
                  <a:schemeClr val="tx1"/>
                </a:solidFill>
                <a:latin typeface="Times New Roman" panose="02020603050405020304" pitchFamily="18" charset="0"/>
              </a:defRPr>
            </a:lvl3pPr>
            <a:lvl4pPr marL="1600200" indent="-228600">
              <a:defRPr kumimoji="1">
                <a:solidFill>
                  <a:schemeClr val="tx1"/>
                </a:solidFill>
                <a:latin typeface="Times New Roman" panose="02020603050405020304" pitchFamily="18" charset="0"/>
              </a:defRPr>
            </a:lvl4pPr>
            <a:lvl5pPr marL="2057400" indent="-228600">
              <a:defRPr kumimoj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defRPr>
            </a:lvl9pPr>
          </a:lstStyle>
          <a:p>
            <a:pPr lvl="1"/>
            <a:fld id="{A0465763-83F0-478A-9B6A-AA6CC6BFDD87}" type="slidenum">
              <a:rPr kumimoji="0" lang="it-IT" smtClean="0">
                <a:latin typeface="Arial" panose="020B0604020202020204" pitchFamily="34" charset="0"/>
              </a:rPr>
              <a:pPr lvl="1"/>
              <a:t>55</a:t>
            </a:fld>
            <a:endParaRPr kumimoji="0" lang="it-IT" dirty="0" smtClean="0"/>
          </a:p>
        </p:txBody>
      </p:sp>
    </p:spTree>
    <p:extLst>
      <p:ext uri="{BB962C8B-B14F-4D97-AF65-F5344CB8AC3E}">
        <p14:creationId xmlns:p14="http://schemas.microsoft.com/office/powerpoint/2010/main" val="2101608320"/>
      </p:ext>
    </p:extLst>
  </p:cSld>
  <p:clrMapOvr>
    <a:masterClrMapping/>
  </p:clrMapOvr>
  <p:transition>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egnaposto contenuto 2"/>
          <p:cNvSpPr>
            <a:spLocks noGrp="1"/>
          </p:cNvSpPr>
          <p:nvPr>
            <p:ph idx="1"/>
          </p:nvPr>
        </p:nvSpPr>
        <p:spPr/>
        <p:txBody>
          <a:bodyPr/>
          <a:lstStyle/>
          <a:p>
            <a:pPr marL="0" indent="0" algn="just">
              <a:buFont typeface="Wingdings" pitchFamily="2" charset="2"/>
              <a:buNone/>
            </a:pPr>
            <a:r>
              <a:rPr lang="en-US" sz="4000" b="1" dirty="0" smtClean="0"/>
              <a:t>Why the conductance of the skin, measured at palmar surface of our fingers, is variable?</a:t>
            </a:r>
          </a:p>
        </p:txBody>
      </p:sp>
    </p:spTree>
    <p:extLst>
      <p:ext uri="{BB962C8B-B14F-4D97-AF65-F5344CB8AC3E}">
        <p14:creationId xmlns:p14="http://schemas.microsoft.com/office/powerpoint/2010/main" val="1611304719"/>
      </p:ext>
    </p:extLst>
  </p:cSld>
  <p:clrMapOvr>
    <a:masterClrMapping/>
  </p:clrMapOvr>
  <p:transition>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egnaposto numero diapositiva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20000"/>
              </a:spcBef>
              <a:buClr>
                <a:schemeClr val="tx2"/>
              </a:buClr>
              <a:buSzPct val="75000"/>
              <a:buFont typeface="Wingdings" panose="05000000000000000000" pitchFamily="2" charset="2"/>
              <a:defRPr sz="3200">
                <a:solidFill>
                  <a:schemeClr val="tx1"/>
                </a:solidFill>
                <a:latin typeface="Times New Roman" panose="02020603050405020304" pitchFamily="18" charset="0"/>
              </a:defRPr>
            </a:lvl1pPr>
            <a:lvl2pPr>
              <a:spcBef>
                <a:spcPct val="20000"/>
              </a:spcBef>
              <a:buClr>
                <a:schemeClr val="tx1"/>
              </a:buCl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defRPr sz="2400">
                <a:solidFill>
                  <a:schemeClr val="tx1"/>
                </a:solidFill>
                <a:latin typeface="Times New Roman" panose="02020603050405020304" pitchFamily="18" charset="0"/>
              </a:defRPr>
            </a:lvl3pPr>
            <a:lvl4pPr marL="1600200" indent="-228600">
              <a:spcBef>
                <a:spcPct val="20000"/>
              </a:spcBef>
              <a:buClr>
                <a:schemeClr val="tx1"/>
              </a:buClr>
              <a:defRPr sz="2000">
                <a:solidFill>
                  <a:schemeClr val="tx1"/>
                </a:solidFill>
                <a:latin typeface="Times New Roman" panose="02020603050405020304" pitchFamily="18" charset="0"/>
              </a:defRPr>
            </a:lvl4pPr>
            <a:lvl5pPr marL="2057400" indent="-228600">
              <a:spcBef>
                <a:spcPct val="20000"/>
              </a:spcBef>
              <a:buClr>
                <a:schemeClr val="accent1"/>
              </a:buCl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9pPr>
          </a:lstStyle>
          <a:p>
            <a:pPr lvl="1">
              <a:spcBef>
                <a:spcPct val="0"/>
              </a:spcBef>
              <a:buClrTx/>
            </a:pPr>
            <a:fld id="{1DE9B9A5-62F3-4917-A483-282B635CA9B3}" type="slidenum">
              <a:rPr lang="it-IT" sz="1400" smtClean="0">
                <a:solidFill>
                  <a:srgbClr val="FFFFFF"/>
                </a:solidFill>
                <a:latin typeface="Arial" panose="020B0604020202020204" pitchFamily="34" charset="0"/>
              </a:rPr>
              <a:pPr lvl="1">
                <a:spcBef>
                  <a:spcPct val="0"/>
                </a:spcBef>
                <a:buClrTx/>
              </a:pPr>
              <a:t>57</a:t>
            </a:fld>
            <a:endParaRPr lang="it-IT" sz="1400" dirty="0" smtClean="0">
              <a:solidFill>
                <a:srgbClr val="FFFFFF"/>
              </a:solidFill>
            </a:endParaRPr>
          </a:p>
        </p:txBody>
      </p:sp>
      <p:sp>
        <p:nvSpPr>
          <p:cNvPr id="140291" name="Segnaposto numero diapositiva 5"/>
          <p:cNvSpPr txBox="1">
            <a:spLocks noGrp="1"/>
          </p:cNvSpPr>
          <p:nvPr/>
        </p:nvSpPr>
        <p:spPr bwMode="auto">
          <a:xfrm>
            <a:off x="3124200" y="624840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ct val="20000"/>
              </a:spcBef>
              <a:buClr>
                <a:schemeClr val="tx2"/>
              </a:buClr>
              <a:buSzPct val="75000"/>
              <a:buFont typeface="Wingdings" panose="05000000000000000000" pitchFamily="2" charset="2"/>
              <a:defRPr sz="3200">
                <a:solidFill>
                  <a:schemeClr val="tx1"/>
                </a:solidFill>
                <a:latin typeface="Times New Roman" panose="02020603050405020304" pitchFamily="18" charset="0"/>
              </a:defRPr>
            </a:lvl1pPr>
            <a:lvl2pPr marL="742950" indent="-285750">
              <a:spcBef>
                <a:spcPct val="20000"/>
              </a:spcBef>
              <a:buClr>
                <a:schemeClr val="tx1"/>
              </a:buCl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defRPr sz="2400">
                <a:solidFill>
                  <a:schemeClr val="tx1"/>
                </a:solidFill>
                <a:latin typeface="Times New Roman" panose="02020603050405020304" pitchFamily="18" charset="0"/>
              </a:defRPr>
            </a:lvl3pPr>
            <a:lvl4pPr marL="1600200" indent="-228600">
              <a:spcBef>
                <a:spcPct val="20000"/>
              </a:spcBef>
              <a:buClr>
                <a:schemeClr val="tx1"/>
              </a:buClr>
              <a:defRPr sz="2000">
                <a:solidFill>
                  <a:schemeClr val="tx1"/>
                </a:solidFill>
                <a:latin typeface="Times New Roman" panose="02020603050405020304" pitchFamily="18" charset="0"/>
              </a:defRPr>
            </a:lvl4pPr>
            <a:lvl5pPr marL="2057400" indent="-228600">
              <a:spcBef>
                <a:spcPct val="20000"/>
              </a:spcBef>
              <a:buClr>
                <a:schemeClr val="accent1"/>
              </a:buCl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fld id="{7F972A2C-3AA8-40F2-AFC3-617862CCF806}" type="slidenum">
              <a:rPr kumimoji="0" lang="it-IT" sz="1200">
                <a:solidFill>
                  <a:srgbClr val="FFFFFF"/>
                </a:solidFill>
                <a:latin typeface="Arial" panose="020B0604020202020204" pitchFamily="34" charset="0"/>
              </a:rPr>
              <a:pPr algn="ctr" eaLnBrk="1" hangingPunct="1">
                <a:lnSpc>
                  <a:spcPct val="100000"/>
                </a:lnSpc>
                <a:spcBef>
                  <a:spcPct val="0"/>
                </a:spcBef>
                <a:buClrTx/>
                <a:buSzTx/>
                <a:buFontTx/>
                <a:buNone/>
              </a:pPr>
              <a:t>57</a:t>
            </a:fld>
            <a:endParaRPr kumimoji="0" lang="it-IT" sz="1200" dirty="0">
              <a:solidFill>
                <a:srgbClr val="FFFFFF"/>
              </a:solidFill>
              <a:latin typeface="Arial" panose="020B0604020202020204" pitchFamily="34" charset="0"/>
            </a:endParaRPr>
          </a:p>
        </p:txBody>
      </p:sp>
      <p:sp>
        <p:nvSpPr>
          <p:cNvPr id="280578" name="Rectangle 2"/>
          <p:cNvSpPr>
            <a:spLocks noGrp="1" noChangeArrowheads="1"/>
          </p:cNvSpPr>
          <p:nvPr>
            <p:ph type="body" idx="4294967295"/>
          </p:nvPr>
        </p:nvSpPr>
        <p:spPr>
          <a:xfrm>
            <a:off x="457200" y="260350"/>
            <a:ext cx="8229600" cy="6408738"/>
          </a:xfrm>
        </p:spPr>
        <p:txBody>
          <a:bodyPr lIns="91440" tIns="45720" rIns="91440" bIns="45720"/>
          <a:lstStyle/>
          <a:p>
            <a:pPr eaLnBrk="1" hangingPunct="1">
              <a:defRPr/>
            </a:pPr>
            <a:endParaRPr lang="it-IT" dirty="0" smtClean="0">
              <a:effectLst>
                <a:outerShdw blurRad="38100" dist="38100" dir="2700000" algn="tl">
                  <a:srgbClr val="000000"/>
                </a:outerShdw>
              </a:effectLst>
            </a:endParaRPr>
          </a:p>
        </p:txBody>
      </p:sp>
      <p:pic>
        <p:nvPicPr>
          <p:cNvPr id="140293" name="Picture 3" descr="918292D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88913"/>
            <a:ext cx="6265862"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2190656"/>
      </p:ext>
    </p:extLst>
  </p:cSld>
  <p:clrMapOvr>
    <a:masterClrMapping/>
  </p:clrMapOvr>
  <p:transition>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egnaposto contenuto 2"/>
          <p:cNvSpPr>
            <a:spLocks noGrp="1"/>
          </p:cNvSpPr>
          <p:nvPr>
            <p:ph idx="1"/>
          </p:nvPr>
        </p:nvSpPr>
        <p:spPr>
          <a:xfrm>
            <a:off x="323850" y="1844824"/>
            <a:ext cx="8569325" cy="4824264"/>
          </a:xfrm>
        </p:spPr>
        <p:txBody>
          <a:bodyPr/>
          <a:lstStyle/>
          <a:p>
            <a:pPr marL="0" indent="0" algn="just">
              <a:buNone/>
            </a:pPr>
            <a:r>
              <a:rPr lang="en-US" sz="3600" b="1" dirty="0" smtClean="0"/>
              <a:t>Because the quantity of ions that, in any moment, hydrates the surface of the skin is due to the activity of sweat glands.</a:t>
            </a:r>
          </a:p>
          <a:p>
            <a:pPr marL="0" indent="0" algn="just">
              <a:buNone/>
            </a:pPr>
            <a:endParaRPr lang="en-US" sz="3600" b="1" dirty="0" smtClean="0"/>
          </a:p>
          <a:p>
            <a:pPr marL="0" indent="0" algn="just">
              <a:buNone/>
            </a:pPr>
            <a:r>
              <a:rPr lang="en-US" sz="3600" b="1" dirty="0" smtClean="0"/>
              <a:t>This activity is regulated by brain and it varies according to the arousal.</a:t>
            </a:r>
          </a:p>
        </p:txBody>
      </p:sp>
      <p:sp>
        <p:nvSpPr>
          <p:cNvPr id="141315" name="Segnaposto numero diapositiva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Times New Roman" panose="02020603050405020304" pitchFamily="18" charset="0"/>
              </a:defRPr>
            </a:lvl1pPr>
            <a:lvl2pPr>
              <a:defRPr kumimoji="1">
                <a:solidFill>
                  <a:schemeClr val="tx1"/>
                </a:solidFill>
                <a:latin typeface="Times New Roman" panose="02020603050405020304" pitchFamily="18" charset="0"/>
              </a:defRPr>
            </a:lvl2pPr>
            <a:lvl3pPr marL="1143000" indent="-228600">
              <a:defRPr kumimoji="1">
                <a:solidFill>
                  <a:schemeClr val="tx1"/>
                </a:solidFill>
                <a:latin typeface="Times New Roman" panose="02020603050405020304" pitchFamily="18" charset="0"/>
              </a:defRPr>
            </a:lvl3pPr>
            <a:lvl4pPr marL="1600200" indent="-228600">
              <a:defRPr kumimoji="1">
                <a:solidFill>
                  <a:schemeClr val="tx1"/>
                </a:solidFill>
                <a:latin typeface="Times New Roman" panose="02020603050405020304" pitchFamily="18" charset="0"/>
              </a:defRPr>
            </a:lvl4pPr>
            <a:lvl5pPr marL="2057400" indent="-228600">
              <a:defRPr kumimoj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defRPr>
            </a:lvl9pPr>
          </a:lstStyle>
          <a:p>
            <a:pPr lvl="1"/>
            <a:fld id="{FD281DF6-E96E-4060-ACA5-F01EAF19CCC7}" type="slidenum">
              <a:rPr kumimoji="0" lang="it-IT" smtClean="0">
                <a:latin typeface="Arial" panose="020B0604020202020204" pitchFamily="34" charset="0"/>
              </a:rPr>
              <a:pPr lvl="1"/>
              <a:t>58</a:t>
            </a:fld>
            <a:endParaRPr kumimoji="0" lang="it-IT" dirty="0" smtClean="0"/>
          </a:p>
        </p:txBody>
      </p:sp>
    </p:spTree>
    <p:extLst>
      <p:ext uri="{BB962C8B-B14F-4D97-AF65-F5344CB8AC3E}">
        <p14:creationId xmlns:p14="http://schemas.microsoft.com/office/powerpoint/2010/main" val="4179431733"/>
      </p:ext>
    </p:extLst>
  </p:cSld>
  <p:clrMapOvr>
    <a:masterClrMapping/>
  </p:clrMapOvr>
  <p:transition>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908720"/>
            <a:ext cx="8080375" cy="1143000"/>
          </a:xfrm>
        </p:spPr>
        <p:txBody>
          <a:bodyPr/>
          <a:lstStyle/>
          <a:p>
            <a:pPr algn="ctr">
              <a:defRPr/>
            </a:pPr>
            <a:r>
              <a:rPr lang="it-IT" b="1" dirty="0" smtClean="0">
                <a:effectLst/>
              </a:rPr>
              <a:t>Fingers’ </a:t>
            </a:r>
            <a:r>
              <a:rPr lang="it-IT" b="1" dirty="0">
                <a:effectLst/>
              </a:rPr>
              <a:t>S</a:t>
            </a:r>
            <a:r>
              <a:rPr lang="it-IT" b="1" dirty="0" smtClean="0">
                <a:effectLst/>
              </a:rPr>
              <a:t>weating </a:t>
            </a:r>
            <a:br>
              <a:rPr lang="it-IT" b="1" dirty="0" smtClean="0">
                <a:effectLst/>
              </a:rPr>
            </a:br>
            <a:r>
              <a:rPr lang="it-IT" b="1" dirty="0" smtClean="0">
                <a:effectLst/>
              </a:rPr>
              <a:t>and </a:t>
            </a:r>
            <a:r>
              <a:rPr lang="it-IT" b="1" dirty="0">
                <a:effectLst/>
              </a:rPr>
              <a:t>A</a:t>
            </a:r>
            <a:r>
              <a:rPr lang="it-IT" b="1" dirty="0" smtClean="0">
                <a:effectLst/>
              </a:rPr>
              <a:t>rousal</a:t>
            </a:r>
            <a:endParaRPr lang="it-IT" b="1" dirty="0">
              <a:effectLst/>
            </a:endParaRPr>
          </a:p>
        </p:txBody>
      </p:sp>
      <p:sp>
        <p:nvSpPr>
          <p:cNvPr id="142339" name="Segnaposto contenuto 2"/>
          <p:cNvSpPr>
            <a:spLocks noGrp="1"/>
          </p:cNvSpPr>
          <p:nvPr>
            <p:ph idx="1"/>
          </p:nvPr>
        </p:nvSpPr>
        <p:spPr>
          <a:xfrm>
            <a:off x="323528" y="2358851"/>
            <a:ext cx="8569325" cy="4464224"/>
          </a:xfrm>
        </p:spPr>
        <p:txBody>
          <a:bodyPr/>
          <a:lstStyle/>
          <a:p>
            <a:pPr marL="0" indent="0">
              <a:buNone/>
            </a:pPr>
            <a:r>
              <a:rPr lang="en-US" sz="3600" b="1" dirty="0" smtClean="0"/>
              <a:t>Arousal increases the sympathetic activity which makes sweat glands working more actively.</a:t>
            </a:r>
          </a:p>
          <a:p>
            <a:pPr marL="0" indent="0">
              <a:buNone/>
            </a:pPr>
            <a:endParaRPr lang="en-US" sz="1800" b="1" dirty="0" smtClean="0"/>
          </a:p>
          <a:p>
            <a:pPr marL="0" indent="0">
              <a:buNone/>
            </a:pPr>
            <a:r>
              <a:rPr lang="en-US" sz="3600" b="1" dirty="0" smtClean="0"/>
              <a:t>This means that more ions are present in the palmar surface of fingers and this increase the electrodermal conductance.</a:t>
            </a:r>
          </a:p>
        </p:txBody>
      </p:sp>
      <p:sp>
        <p:nvSpPr>
          <p:cNvPr id="142340" name="Segnaposto numero diapositiva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Times New Roman" panose="02020603050405020304" pitchFamily="18" charset="0"/>
              </a:defRPr>
            </a:lvl1pPr>
            <a:lvl2pPr>
              <a:defRPr kumimoji="1">
                <a:solidFill>
                  <a:schemeClr val="tx1"/>
                </a:solidFill>
                <a:latin typeface="Times New Roman" panose="02020603050405020304" pitchFamily="18" charset="0"/>
              </a:defRPr>
            </a:lvl2pPr>
            <a:lvl3pPr marL="1143000" indent="-228600">
              <a:defRPr kumimoji="1">
                <a:solidFill>
                  <a:schemeClr val="tx1"/>
                </a:solidFill>
                <a:latin typeface="Times New Roman" panose="02020603050405020304" pitchFamily="18" charset="0"/>
              </a:defRPr>
            </a:lvl3pPr>
            <a:lvl4pPr marL="1600200" indent="-228600">
              <a:defRPr kumimoji="1">
                <a:solidFill>
                  <a:schemeClr val="tx1"/>
                </a:solidFill>
                <a:latin typeface="Times New Roman" panose="02020603050405020304" pitchFamily="18" charset="0"/>
              </a:defRPr>
            </a:lvl4pPr>
            <a:lvl5pPr marL="2057400" indent="-228600">
              <a:defRPr kumimoj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defRPr>
            </a:lvl9pPr>
          </a:lstStyle>
          <a:p>
            <a:pPr lvl="1"/>
            <a:fld id="{ED89C7A9-2016-4B37-BF1F-042A5FB74722}" type="slidenum">
              <a:rPr kumimoji="0" lang="it-IT" smtClean="0">
                <a:latin typeface="Arial" panose="020B0604020202020204" pitchFamily="34" charset="0"/>
              </a:rPr>
              <a:pPr lvl="1"/>
              <a:t>59</a:t>
            </a:fld>
            <a:endParaRPr kumimoji="0" lang="it-IT" dirty="0" smtClean="0"/>
          </a:p>
        </p:txBody>
      </p:sp>
    </p:spTree>
    <p:extLst>
      <p:ext uri="{BB962C8B-B14F-4D97-AF65-F5344CB8AC3E}">
        <p14:creationId xmlns:p14="http://schemas.microsoft.com/office/powerpoint/2010/main" val="1508873254"/>
      </p:ext>
    </p:extLst>
  </p:cSld>
  <p:clrMapOvr>
    <a:masterClrMapping/>
  </p:clrMapOvr>
  <p:transition>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pPr lvl="1">
              <a:defRPr/>
            </a:pPr>
            <a:fld id="{C7566807-CD67-4BBB-9299-71CDF7FE4A16}" type="slidenum">
              <a:rPr lang="it-IT" smtClean="0"/>
              <a:pPr lvl="1">
                <a:defRPr/>
              </a:pPr>
              <a:t>6</a:t>
            </a:fld>
            <a:endParaRPr lang="it-IT" dirty="0">
              <a:latin typeface="+mn-lt"/>
            </a:endParaRPr>
          </a:p>
        </p:txBody>
      </p:sp>
      <p:pic>
        <p:nvPicPr>
          <p:cNvPr id="6" name="Segnaposto contenuto 5" descr="Boston workshop Boston University - Locandina web.bmp"/>
          <p:cNvPicPr>
            <a:picLocks noGrp="1" noChangeAspect="1"/>
          </p:cNvPicPr>
          <p:nvPr>
            <p:ph/>
          </p:nvPr>
        </p:nvPicPr>
        <p:blipFill>
          <a:blip r:embed="rId2" cstate="print"/>
          <a:stretch>
            <a:fillRect/>
          </a:stretch>
        </p:blipFill>
        <p:spPr>
          <a:xfrm>
            <a:off x="1259632" y="260648"/>
            <a:ext cx="6742816" cy="6480720"/>
          </a:xfrm>
        </p:spPr>
      </p:pic>
    </p:spTree>
  </p:cSld>
  <p:clrMapOvr>
    <a:masterClrMapping/>
  </p:clrMapOvr>
  <p:transition>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egnaposto numero diapositiva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20000"/>
              </a:spcBef>
              <a:buClr>
                <a:schemeClr val="tx2"/>
              </a:buClr>
              <a:buSzPct val="75000"/>
              <a:buFont typeface="Wingdings" panose="05000000000000000000" pitchFamily="2" charset="2"/>
              <a:defRPr sz="3200">
                <a:solidFill>
                  <a:schemeClr val="tx1"/>
                </a:solidFill>
                <a:latin typeface="Times New Roman" panose="02020603050405020304" pitchFamily="18" charset="0"/>
              </a:defRPr>
            </a:lvl1pPr>
            <a:lvl2pPr>
              <a:spcBef>
                <a:spcPct val="20000"/>
              </a:spcBef>
              <a:buClr>
                <a:schemeClr val="tx1"/>
              </a:buCl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defRPr sz="2400">
                <a:solidFill>
                  <a:schemeClr val="tx1"/>
                </a:solidFill>
                <a:latin typeface="Times New Roman" panose="02020603050405020304" pitchFamily="18" charset="0"/>
              </a:defRPr>
            </a:lvl3pPr>
            <a:lvl4pPr marL="1600200" indent="-228600">
              <a:spcBef>
                <a:spcPct val="20000"/>
              </a:spcBef>
              <a:buClr>
                <a:schemeClr val="tx1"/>
              </a:buClr>
              <a:defRPr sz="2000">
                <a:solidFill>
                  <a:schemeClr val="tx1"/>
                </a:solidFill>
                <a:latin typeface="Times New Roman" panose="02020603050405020304" pitchFamily="18" charset="0"/>
              </a:defRPr>
            </a:lvl4pPr>
            <a:lvl5pPr marL="2057400" indent="-228600">
              <a:spcBef>
                <a:spcPct val="20000"/>
              </a:spcBef>
              <a:buClr>
                <a:schemeClr val="accent1"/>
              </a:buCl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9pPr>
          </a:lstStyle>
          <a:p>
            <a:pPr lvl="1">
              <a:spcBef>
                <a:spcPct val="0"/>
              </a:spcBef>
              <a:buClrTx/>
            </a:pPr>
            <a:fld id="{A68A8988-4AA2-4F99-9A57-89CDD44CFCC9}" type="slidenum">
              <a:rPr lang="it-IT" sz="1400" smtClean="0">
                <a:solidFill>
                  <a:srgbClr val="FFFFFF"/>
                </a:solidFill>
                <a:latin typeface="Arial" panose="020B0604020202020204" pitchFamily="34" charset="0"/>
              </a:rPr>
              <a:pPr lvl="1">
                <a:spcBef>
                  <a:spcPct val="0"/>
                </a:spcBef>
                <a:buClrTx/>
              </a:pPr>
              <a:t>60</a:t>
            </a:fld>
            <a:endParaRPr lang="it-IT" sz="1400" dirty="0" smtClean="0">
              <a:solidFill>
                <a:srgbClr val="FFFFFF"/>
              </a:solidFill>
            </a:endParaRPr>
          </a:p>
        </p:txBody>
      </p:sp>
      <p:sp>
        <p:nvSpPr>
          <p:cNvPr id="143363" name="Rectangle 2"/>
          <p:cNvSpPr>
            <a:spLocks noGrp="1" noChangeArrowheads="1"/>
          </p:cNvSpPr>
          <p:nvPr>
            <p:ph idx="1"/>
          </p:nvPr>
        </p:nvSpPr>
        <p:spPr>
          <a:xfrm>
            <a:off x="455613" y="0"/>
            <a:ext cx="8232775" cy="6670675"/>
          </a:xfrm>
        </p:spPr>
        <p:txBody>
          <a:bodyPr/>
          <a:lstStyle/>
          <a:p>
            <a:pPr eaLnBrk="1" hangingPunct="1"/>
            <a:endParaRPr lang="it-IT" dirty="0" smtClean="0"/>
          </a:p>
        </p:txBody>
      </p:sp>
      <p:sp>
        <p:nvSpPr>
          <p:cNvPr id="143364" name="Segnaposto numero diapositiva 5"/>
          <p:cNvSpPr txBox="1">
            <a:spLocks noGrp="1"/>
          </p:cNvSpPr>
          <p:nvPr/>
        </p:nvSpPr>
        <p:spPr bwMode="auto">
          <a:xfrm>
            <a:off x="7199313" y="6148388"/>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0" rIns="92075" bIns="0" anchor="b"/>
          <a:lstStyle>
            <a:lvl1pPr marL="342900" indent="-342900">
              <a:lnSpc>
                <a:spcPct val="90000"/>
              </a:lnSpc>
              <a:spcBef>
                <a:spcPct val="20000"/>
              </a:spcBef>
              <a:buClr>
                <a:schemeClr val="tx2"/>
              </a:buClr>
              <a:buSzPct val="75000"/>
              <a:buFont typeface="Wingdings" panose="05000000000000000000" pitchFamily="2" charset="2"/>
              <a:defRPr sz="3200">
                <a:solidFill>
                  <a:schemeClr val="tx1"/>
                </a:solidFill>
                <a:latin typeface="Times New Roman" panose="02020603050405020304" pitchFamily="18" charset="0"/>
              </a:defRPr>
            </a:lvl1pPr>
            <a:lvl2pPr>
              <a:spcBef>
                <a:spcPct val="20000"/>
              </a:spcBef>
              <a:buClr>
                <a:schemeClr val="tx1"/>
              </a:buCl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defRPr sz="2400">
                <a:solidFill>
                  <a:schemeClr val="tx1"/>
                </a:solidFill>
                <a:latin typeface="Times New Roman" panose="02020603050405020304" pitchFamily="18" charset="0"/>
              </a:defRPr>
            </a:lvl3pPr>
            <a:lvl4pPr marL="1600200" indent="-228600">
              <a:spcBef>
                <a:spcPct val="20000"/>
              </a:spcBef>
              <a:buClr>
                <a:schemeClr val="tx1"/>
              </a:buClr>
              <a:defRPr sz="2000">
                <a:solidFill>
                  <a:schemeClr val="tx1"/>
                </a:solidFill>
                <a:latin typeface="Times New Roman" panose="02020603050405020304" pitchFamily="18" charset="0"/>
              </a:defRPr>
            </a:lvl4pPr>
            <a:lvl5pPr marL="2057400" indent="-228600">
              <a:spcBef>
                <a:spcPct val="20000"/>
              </a:spcBef>
              <a:buClr>
                <a:schemeClr val="accent1"/>
              </a:buCl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9pPr>
          </a:lstStyle>
          <a:p>
            <a:pPr lvl="1" algn="r" eaLnBrk="1" hangingPunct="1">
              <a:spcBef>
                <a:spcPct val="0"/>
              </a:spcBef>
              <a:buClrTx/>
            </a:pPr>
            <a:fld id="{9A30059B-7186-48FB-9828-DBCB23556ABD}" type="slidenum">
              <a:rPr kumimoji="0" lang="it-IT" sz="1400">
                <a:solidFill>
                  <a:srgbClr val="FFFFFF"/>
                </a:solidFill>
                <a:latin typeface="Arial" panose="020B0604020202020204" pitchFamily="34" charset="0"/>
              </a:rPr>
              <a:pPr lvl="1" algn="r" eaLnBrk="1" hangingPunct="1">
                <a:spcBef>
                  <a:spcPct val="0"/>
                </a:spcBef>
                <a:buClrTx/>
              </a:pPr>
              <a:t>60</a:t>
            </a:fld>
            <a:endParaRPr kumimoji="0" lang="it-IT" sz="1400" dirty="0">
              <a:solidFill>
                <a:srgbClr val="FFFFFF"/>
              </a:solidFill>
            </a:endParaRPr>
          </a:p>
        </p:txBody>
      </p:sp>
      <p:pic>
        <p:nvPicPr>
          <p:cNvPr id="143365" name="Picture 3" descr="8351F6A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3125" y="260350"/>
            <a:ext cx="5329238" cy="638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5484393"/>
      </p:ext>
    </p:extLst>
  </p:cSld>
  <p:clrMapOvr>
    <a:masterClrMapping/>
  </p:clrMapOvr>
  <p:transition>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egnaposto numero diapositiva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20000"/>
              </a:spcBef>
              <a:buClr>
                <a:schemeClr val="tx2"/>
              </a:buClr>
              <a:buSzPct val="75000"/>
              <a:buFont typeface="Wingdings" panose="05000000000000000000" pitchFamily="2" charset="2"/>
              <a:defRPr sz="3200">
                <a:solidFill>
                  <a:schemeClr val="tx1"/>
                </a:solidFill>
                <a:latin typeface="Times New Roman" panose="02020603050405020304" pitchFamily="18" charset="0"/>
              </a:defRPr>
            </a:lvl1pPr>
            <a:lvl2pPr>
              <a:spcBef>
                <a:spcPct val="20000"/>
              </a:spcBef>
              <a:buClr>
                <a:schemeClr val="tx1"/>
              </a:buCl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defRPr sz="2400">
                <a:solidFill>
                  <a:schemeClr val="tx1"/>
                </a:solidFill>
                <a:latin typeface="Times New Roman" panose="02020603050405020304" pitchFamily="18" charset="0"/>
              </a:defRPr>
            </a:lvl3pPr>
            <a:lvl4pPr marL="1600200" indent="-228600">
              <a:spcBef>
                <a:spcPct val="20000"/>
              </a:spcBef>
              <a:buClr>
                <a:schemeClr val="tx1"/>
              </a:buClr>
              <a:defRPr sz="2000">
                <a:solidFill>
                  <a:schemeClr val="tx1"/>
                </a:solidFill>
                <a:latin typeface="Times New Roman" panose="02020603050405020304" pitchFamily="18" charset="0"/>
              </a:defRPr>
            </a:lvl4pPr>
            <a:lvl5pPr marL="2057400" indent="-228600">
              <a:spcBef>
                <a:spcPct val="20000"/>
              </a:spcBef>
              <a:buClr>
                <a:schemeClr val="accent1"/>
              </a:buCl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9pPr>
          </a:lstStyle>
          <a:p>
            <a:pPr lvl="1">
              <a:spcBef>
                <a:spcPct val="0"/>
              </a:spcBef>
              <a:buClrTx/>
            </a:pPr>
            <a:fld id="{3898F2F1-6C88-4F93-9A23-374AF8A1E6F0}" type="slidenum">
              <a:rPr lang="it-IT" sz="1400" smtClean="0">
                <a:solidFill>
                  <a:srgbClr val="FFFFFF"/>
                </a:solidFill>
                <a:latin typeface="Arial" panose="020B0604020202020204" pitchFamily="34" charset="0"/>
              </a:rPr>
              <a:pPr lvl="1">
                <a:spcBef>
                  <a:spcPct val="0"/>
                </a:spcBef>
                <a:buClrTx/>
              </a:pPr>
              <a:t>61</a:t>
            </a:fld>
            <a:endParaRPr lang="it-IT" sz="1400" dirty="0" smtClean="0">
              <a:solidFill>
                <a:srgbClr val="FFFFFF"/>
              </a:solidFill>
            </a:endParaRPr>
          </a:p>
        </p:txBody>
      </p:sp>
      <p:sp>
        <p:nvSpPr>
          <p:cNvPr id="144387" name="Rectangle 2"/>
          <p:cNvSpPr>
            <a:spLocks noGrp="1" noChangeArrowheads="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it-IT" b="1" dirty="0" smtClean="0">
                <a:effectLst/>
              </a:rPr>
              <a:t>EDA monitoring</a:t>
            </a:r>
          </a:p>
        </p:txBody>
      </p:sp>
      <p:sp>
        <p:nvSpPr>
          <p:cNvPr id="144388" name="Rectangle 3"/>
          <p:cNvSpPr>
            <a:spLocks noGrp="1" noChangeArrowheads="1"/>
          </p:cNvSpPr>
          <p:nvPr>
            <p:ph type="body" idx="4294967295"/>
          </p:nvPr>
        </p:nvSpPr>
        <p:spPr>
          <a:xfrm>
            <a:off x="250825" y="1981200"/>
            <a:ext cx="8204200" cy="4114800"/>
          </a:xfrm>
        </p:spPr>
        <p:txBody>
          <a:bodyPr/>
          <a:lstStyle/>
          <a:p>
            <a:pPr marL="0" indent="0" algn="just">
              <a:buNone/>
            </a:pPr>
            <a:r>
              <a:rPr lang="en-US" dirty="0" smtClean="0"/>
              <a:t>It is easy and can be carried out with some simple and not expensive devices.</a:t>
            </a:r>
          </a:p>
          <a:p>
            <a:pPr marL="0" indent="0" algn="just">
              <a:buNone/>
            </a:pPr>
            <a:endParaRPr lang="en-US" sz="2000" dirty="0" smtClean="0"/>
          </a:p>
          <a:p>
            <a:pPr marL="0" indent="0" algn="just">
              <a:buNone/>
            </a:pPr>
            <a:r>
              <a:rPr lang="en-US" dirty="0" smtClean="0"/>
              <a:t>In a record of electrodermal activity we can describe the Skin Conductance Level which is the absolute value of the conductance and the phasic activity (some waves), both spontaneous (provoked by mental activity) and evoked (by different kinds of stimuli).</a:t>
            </a:r>
          </a:p>
        </p:txBody>
      </p:sp>
    </p:spTree>
    <p:extLst>
      <p:ext uri="{BB962C8B-B14F-4D97-AF65-F5344CB8AC3E}">
        <p14:creationId xmlns:p14="http://schemas.microsoft.com/office/powerpoint/2010/main" val="711789770"/>
      </p:ext>
    </p:extLst>
  </p:cSld>
  <p:clrMapOvr>
    <a:masterClrMapping/>
  </p:clrMapOvr>
  <p:transition>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Segnaposto contenuto 3"/>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107950" y="260350"/>
            <a:ext cx="8785225" cy="6192838"/>
          </a:xfrm>
        </p:spPr>
      </p:pic>
      <p:sp>
        <p:nvSpPr>
          <p:cNvPr id="3" name="Segnaposto numero diapositiva 2"/>
          <p:cNvSpPr>
            <a:spLocks noGrp="1"/>
          </p:cNvSpPr>
          <p:nvPr>
            <p:ph type="sldNum" sz="quarter" idx="12"/>
          </p:nvPr>
        </p:nvSpPr>
        <p:spPr/>
        <p:txBody>
          <a:bodyPr/>
          <a:lstStyle/>
          <a:p>
            <a:pPr lvl="1">
              <a:defRPr/>
            </a:pPr>
            <a:fld id="{8F8D4049-D9DB-4BC6-BE10-B541E1572463}" type="slidenum">
              <a:rPr lang="it-IT" smtClean="0"/>
              <a:pPr lvl="1">
                <a:defRPr/>
              </a:pPr>
              <a:t>62</a:t>
            </a:fld>
            <a:endParaRPr lang="it-IT" dirty="0">
              <a:latin typeface="Times New Roman"/>
            </a:endParaRPr>
          </a:p>
        </p:txBody>
      </p:sp>
    </p:spTree>
    <p:extLst>
      <p:ext uri="{BB962C8B-B14F-4D97-AF65-F5344CB8AC3E}">
        <p14:creationId xmlns:p14="http://schemas.microsoft.com/office/powerpoint/2010/main" val="3012628533"/>
      </p:ext>
    </p:extLst>
  </p:cSld>
  <p:clrMapOvr>
    <a:masterClrMapping/>
  </p:clrMapOvr>
  <p:transition>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Segnaposto contenuto 3"/>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323850" y="333375"/>
            <a:ext cx="8424863" cy="6191250"/>
          </a:xfrm>
        </p:spPr>
      </p:pic>
      <p:sp>
        <p:nvSpPr>
          <p:cNvPr id="146435" name="Segnaposto numero diapositiva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Times New Roman" panose="02020603050405020304" pitchFamily="18" charset="0"/>
              </a:defRPr>
            </a:lvl1pPr>
            <a:lvl2pPr>
              <a:defRPr kumimoji="1">
                <a:solidFill>
                  <a:schemeClr val="tx1"/>
                </a:solidFill>
                <a:latin typeface="Times New Roman" panose="02020603050405020304" pitchFamily="18" charset="0"/>
              </a:defRPr>
            </a:lvl2pPr>
            <a:lvl3pPr marL="1143000" indent="-228600">
              <a:defRPr kumimoji="1">
                <a:solidFill>
                  <a:schemeClr val="tx1"/>
                </a:solidFill>
                <a:latin typeface="Times New Roman" panose="02020603050405020304" pitchFamily="18" charset="0"/>
              </a:defRPr>
            </a:lvl3pPr>
            <a:lvl4pPr marL="1600200" indent="-228600">
              <a:defRPr kumimoji="1">
                <a:solidFill>
                  <a:schemeClr val="tx1"/>
                </a:solidFill>
                <a:latin typeface="Times New Roman" panose="02020603050405020304" pitchFamily="18" charset="0"/>
              </a:defRPr>
            </a:lvl4pPr>
            <a:lvl5pPr marL="2057400" indent="-228600">
              <a:defRPr kumimoj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defRPr>
            </a:lvl9pPr>
          </a:lstStyle>
          <a:p>
            <a:pPr lvl="1"/>
            <a:fld id="{CE402F71-7D21-4A5A-8F61-86D8A5CBB055}" type="slidenum">
              <a:rPr kumimoji="0" lang="it-IT" smtClean="0">
                <a:latin typeface="Arial" panose="020B0604020202020204" pitchFamily="34" charset="0"/>
              </a:rPr>
              <a:pPr lvl="1"/>
              <a:t>63</a:t>
            </a:fld>
            <a:endParaRPr kumimoji="0" lang="it-IT" dirty="0" smtClean="0"/>
          </a:p>
        </p:txBody>
      </p:sp>
    </p:spTree>
    <p:extLst>
      <p:ext uri="{BB962C8B-B14F-4D97-AF65-F5344CB8AC3E}">
        <p14:creationId xmlns:p14="http://schemas.microsoft.com/office/powerpoint/2010/main" val="4273510336"/>
      </p:ext>
    </p:extLst>
  </p:cSld>
  <p:clrMapOvr>
    <a:masterClrMapping/>
  </p:clrMapOvr>
  <p:transition>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egnaposto numero diapositiva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ct val="20000"/>
              </a:spcBef>
              <a:buClr>
                <a:schemeClr val="tx2"/>
              </a:buClr>
              <a:buSzPct val="75000"/>
              <a:buFont typeface="Wingdings" panose="05000000000000000000" pitchFamily="2" charset="2"/>
              <a:defRPr sz="3200">
                <a:solidFill>
                  <a:schemeClr val="tx1"/>
                </a:solidFill>
                <a:latin typeface="Times New Roman" panose="02020603050405020304" pitchFamily="18" charset="0"/>
              </a:defRPr>
            </a:lvl1pPr>
            <a:lvl2pPr>
              <a:spcBef>
                <a:spcPct val="20000"/>
              </a:spcBef>
              <a:buClr>
                <a:schemeClr val="tx1"/>
              </a:buCl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defRPr sz="2400">
                <a:solidFill>
                  <a:schemeClr val="tx1"/>
                </a:solidFill>
                <a:latin typeface="Times New Roman" panose="02020603050405020304" pitchFamily="18" charset="0"/>
              </a:defRPr>
            </a:lvl3pPr>
            <a:lvl4pPr marL="1600200" indent="-228600">
              <a:spcBef>
                <a:spcPct val="20000"/>
              </a:spcBef>
              <a:buClr>
                <a:schemeClr val="tx1"/>
              </a:buClr>
              <a:defRPr sz="2000">
                <a:solidFill>
                  <a:schemeClr val="tx1"/>
                </a:solidFill>
                <a:latin typeface="Times New Roman" panose="02020603050405020304" pitchFamily="18" charset="0"/>
              </a:defRPr>
            </a:lvl4pPr>
            <a:lvl5pPr marL="2057400" indent="-228600">
              <a:spcBef>
                <a:spcPct val="20000"/>
              </a:spcBef>
              <a:buClr>
                <a:schemeClr val="accent1"/>
              </a:buCl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defRPr sz="2000">
                <a:solidFill>
                  <a:schemeClr val="tx1"/>
                </a:solidFill>
                <a:latin typeface="Times New Roman" panose="02020603050405020304" pitchFamily="18" charset="0"/>
              </a:defRPr>
            </a:lvl9pPr>
          </a:lstStyle>
          <a:p>
            <a:pPr lvl="1">
              <a:spcBef>
                <a:spcPct val="0"/>
              </a:spcBef>
              <a:buClrTx/>
            </a:pPr>
            <a:fld id="{22BF8665-25D0-4579-882A-DEEDC9A6B90F}" type="slidenum">
              <a:rPr lang="it-IT" sz="1400" smtClean="0">
                <a:solidFill>
                  <a:srgbClr val="FFFFFF"/>
                </a:solidFill>
                <a:latin typeface="Arial" panose="020B0604020202020204" pitchFamily="34" charset="0"/>
              </a:rPr>
              <a:pPr lvl="1">
                <a:spcBef>
                  <a:spcPct val="0"/>
                </a:spcBef>
                <a:buClrTx/>
              </a:pPr>
              <a:t>64</a:t>
            </a:fld>
            <a:endParaRPr lang="it-IT" sz="1400" dirty="0" smtClean="0">
              <a:solidFill>
                <a:srgbClr val="FFFFFF"/>
              </a:solidFill>
            </a:endParaRPr>
          </a:p>
        </p:txBody>
      </p:sp>
      <p:sp>
        <p:nvSpPr>
          <p:cNvPr id="147459" name="Rectangle 2"/>
          <p:cNvSpPr>
            <a:spLocks noGrp="1" noChangeArrowheads="1"/>
          </p:cNvSpPr>
          <p:nvPr>
            <p:ph type="title" idx="4294967295"/>
          </p:nvPr>
        </p:nvSpPr>
        <p:spPr>
          <a:xfrm>
            <a:off x="539750" y="549275"/>
            <a:ext cx="8080375"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it-IT" b="1" dirty="0" smtClean="0">
                <a:effectLst/>
              </a:rPr>
              <a:t>From EDA to QEDA</a:t>
            </a:r>
          </a:p>
        </p:txBody>
      </p:sp>
      <p:sp>
        <p:nvSpPr>
          <p:cNvPr id="147460" name="Rectangle 3"/>
          <p:cNvSpPr>
            <a:spLocks noGrp="1" noChangeArrowheads="1"/>
          </p:cNvSpPr>
          <p:nvPr>
            <p:ph type="body" idx="4294967295"/>
          </p:nvPr>
        </p:nvSpPr>
        <p:spPr>
          <a:xfrm>
            <a:off x="395536" y="1916113"/>
            <a:ext cx="8280920" cy="4619625"/>
          </a:xfrm>
        </p:spPr>
        <p:txBody>
          <a:bodyPr/>
          <a:lstStyle/>
          <a:p>
            <a:pPr marL="0" indent="0" algn="just">
              <a:buNone/>
            </a:pPr>
            <a:r>
              <a:rPr lang="en-US" dirty="0" smtClean="0"/>
              <a:t>A quantitative analysis of EDA (QEDA) can be carried out thanks to the achievement of the following goals:</a:t>
            </a:r>
          </a:p>
          <a:p>
            <a:pPr marL="0" indent="0" algn="just">
              <a:buNone/>
            </a:pPr>
            <a:r>
              <a:rPr lang="it-IT" sz="1600" dirty="0" smtClean="0"/>
              <a:t>	</a:t>
            </a:r>
          </a:p>
          <a:p>
            <a:pPr marL="0" indent="0" algn="just">
              <a:buNone/>
            </a:pPr>
            <a:r>
              <a:rPr lang="it-IT" dirty="0" smtClean="0"/>
              <a:t>	</a:t>
            </a:r>
            <a:r>
              <a:rPr lang="en-US" dirty="0" smtClean="0"/>
              <a:t>the use of a computer </a:t>
            </a:r>
          </a:p>
          <a:p>
            <a:pPr marL="0" indent="0" algn="just">
              <a:buNone/>
            </a:pPr>
            <a:endParaRPr lang="en-US" sz="1600" dirty="0" smtClean="0"/>
          </a:p>
          <a:p>
            <a:pPr marL="0" indent="0" algn="just">
              <a:buNone/>
            </a:pPr>
            <a:r>
              <a:rPr lang="en-US" dirty="0" smtClean="0"/>
              <a:t>   	the development of some specific software </a:t>
            </a:r>
          </a:p>
          <a:p>
            <a:pPr marL="0" indent="0" algn="just">
              <a:buNone/>
            </a:pPr>
            <a:r>
              <a:rPr lang="en-US" dirty="0" smtClean="0"/>
              <a:t>	</a:t>
            </a:r>
          </a:p>
          <a:p>
            <a:pPr marL="0" indent="0" algn="just">
              <a:buNone/>
            </a:pPr>
            <a:r>
              <a:rPr lang="en-US" dirty="0" smtClean="0"/>
              <a:t>	creating and using a normative database</a:t>
            </a:r>
          </a:p>
          <a:p>
            <a:pPr marL="0" indent="0" algn="just">
              <a:buNone/>
            </a:pPr>
            <a:r>
              <a:rPr lang="en-US" dirty="0" smtClean="0"/>
              <a:t>	</a:t>
            </a:r>
          </a:p>
        </p:txBody>
      </p:sp>
    </p:spTree>
    <p:extLst>
      <p:ext uri="{BB962C8B-B14F-4D97-AF65-F5344CB8AC3E}">
        <p14:creationId xmlns:p14="http://schemas.microsoft.com/office/powerpoint/2010/main" val="1077011521"/>
      </p:ext>
    </p:extLst>
  </p:cSld>
  <p:clrMapOvr>
    <a:masterClrMapping/>
  </p:clrMapOvr>
  <p:transition>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8324" y="548680"/>
            <a:ext cx="8080375" cy="1143000"/>
          </a:xfrm>
        </p:spPr>
        <p:txBody>
          <a:bodyPr/>
          <a:lstStyle/>
          <a:p>
            <a:pPr algn="ctr">
              <a:defRPr/>
            </a:pPr>
            <a:r>
              <a:rPr lang="it-IT" sz="5400" b="1" i="1" dirty="0" smtClean="0">
                <a:effectLst/>
                <a:latin typeface="+mn-lt"/>
              </a:rPr>
              <a:t>MindLAB Set </a:t>
            </a:r>
            <a:r>
              <a:rPr lang="it-IT" sz="6000" b="1" i="1" dirty="0" smtClean="0">
                <a:effectLst/>
                <a:latin typeface="+mn-lt"/>
              </a:rPr>
              <a:t> </a:t>
            </a:r>
            <a:r>
              <a:rPr lang="it-IT" b="1" dirty="0" smtClean="0">
                <a:effectLst/>
                <a:latin typeface="+mn-lt"/>
              </a:rPr>
              <a:t>and </a:t>
            </a:r>
            <a:br>
              <a:rPr lang="it-IT" b="1" dirty="0" smtClean="0">
                <a:effectLst/>
                <a:latin typeface="+mn-lt"/>
              </a:rPr>
            </a:br>
            <a:r>
              <a:rPr lang="it-IT" b="1" dirty="0" smtClean="0">
                <a:effectLst/>
                <a:latin typeface="+mn-lt"/>
              </a:rPr>
              <a:t>Neurobiology of Mind</a:t>
            </a:r>
            <a:endParaRPr lang="it-IT" b="1" dirty="0">
              <a:effectLst/>
              <a:latin typeface="+mn-lt"/>
            </a:endParaRPr>
          </a:p>
        </p:txBody>
      </p:sp>
      <p:sp>
        <p:nvSpPr>
          <p:cNvPr id="151555" name="Segnaposto contenuto 2"/>
          <p:cNvSpPr>
            <a:spLocks noGrp="1"/>
          </p:cNvSpPr>
          <p:nvPr>
            <p:ph idx="1"/>
          </p:nvPr>
        </p:nvSpPr>
        <p:spPr>
          <a:xfrm>
            <a:off x="323850" y="2276475"/>
            <a:ext cx="8569325" cy="4392613"/>
          </a:xfrm>
        </p:spPr>
        <p:txBody>
          <a:bodyPr/>
          <a:lstStyle/>
          <a:p>
            <a:pPr marL="0" indent="0" algn="just">
              <a:buNone/>
            </a:pPr>
            <a:r>
              <a:rPr lang="en-US" b="1" dirty="0" smtClean="0"/>
              <a:t>Activated states of mind such as high mood or anxiety are connected with sympathetic arousal.</a:t>
            </a:r>
          </a:p>
          <a:p>
            <a:pPr marL="0" indent="0" algn="just">
              <a:buNone/>
            </a:pPr>
            <a:endParaRPr lang="en-US" b="1" dirty="0" smtClean="0"/>
          </a:p>
          <a:p>
            <a:pPr marL="0" indent="0" algn="just">
              <a:buNone/>
            </a:pPr>
            <a:r>
              <a:rPr lang="en-US" b="1" dirty="0" smtClean="0"/>
              <a:t>Electrodermal activity, then is an optimal monitor of activation, anxiety and mood!</a:t>
            </a:r>
          </a:p>
          <a:p>
            <a:pPr marL="0" indent="0" algn="just">
              <a:buNone/>
            </a:pPr>
            <a:endParaRPr lang="en-US" b="1" dirty="0" smtClean="0"/>
          </a:p>
          <a:p>
            <a:pPr marL="0" indent="0" algn="just">
              <a:buNone/>
            </a:pPr>
            <a:r>
              <a:rPr lang="en-US" b="1" dirty="0" smtClean="0"/>
              <a:t>We could name MindLAB Set a…</a:t>
            </a:r>
          </a:p>
          <a:p>
            <a:endParaRPr lang="en-US" dirty="0" smtClean="0"/>
          </a:p>
          <a:p>
            <a:endParaRPr lang="en-US" dirty="0" smtClean="0"/>
          </a:p>
          <a:p>
            <a:endParaRPr lang="it-IT" dirty="0" smtClean="0"/>
          </a:p>
        </p:txBody>
      </p:sp>
      <p:sp>
        <p:nvSpPr>
          <p:cNvPr id="151556" name="Segnaposto numero diapositiva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Times New Roman" panose="02020603050405020304" pitchFamily="18" charset="0"/>
              </a:defRPr>
            </a:lvl1pPr>
            <a:lvl2pPr>
              <a:defRPr kumimoji="1">
                <a:solidFill>
                  <a:schemeClr val="tx1"/>
                </a:solidFill>
                <a:latin typeface="Times New Roman" panose="02020603050405020304" pitchFamily="18" charset="0"/>
              </a:defRPr>
            </a:lvl2pPr>
            <a:lvl3pPr marL="1143000" indent="-228600">
              <a:defRPr kumimoji="1">
                <a:solidFill>
                  <a:schemeClr val="tx1"/>
                </a:solidFill>
                <a:latin typeface="Times New Roman" panose="02020603050405020304" pitchFamily="18" charset="0"/>
              </a:defRPr>
            </a:lvl3pPr>
            <a:lvl4pPr marL="1600200" indent="-228600">
              <a:defRPr kumimoji="1">
                <a:solidFill>
                  <a:schemeClr val="tx1"/>
                </a:solidFill>
                <a:latin typeface="Times New Roman" panose="02020603050405020304" pitchFamily="18" charset="0"/>
              </a:defRPr>
            </a:lvl4pPr>
            <a:lvl5pPr marL="2057400" indent="-228600">
              <a:defRPr kumimoj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defRPr>
            </a:lvl9pPr>
          </a:lstStyle>
          <a:p>
            <a:pPr lvl="1"/>
            <a:fld id="{A31DBA81-59AC-4E2A-B1B3-958AE9EF335C}" type="slidenum">
              <a:rPr kumimoji="0" lang="it-IT" smtClean="0">
                <a:latin typeface="Arial" panose="020B0604020202020204" pitchFamily="34" charset="0"/>
              </a:rPr>
              <a:pPr lvl="1"/>
              <a:t>65</a:t>
            </a:fld>
            <a:endParaRPr kumimoji="0" lang="it-IT" dirty="0" smtClean="0"/>
          </a:p>
        </p:txBody>
      </p:sp>
    </p:spTree>
    <p:extLst>
      <p:ext uri="{BB962C8B-B14F-4D97-AF65-F5344CB8AC3E}">
        <p14:creationId xmlns:p14="http://schemas.microsoft.com/office/powerpoint/2010/main" val="2409086334"/>
      </p:ext>
    </p:extLst>
  </p:cSld>
  <p:clrMapOvr>
    <a:masterClrMapping/>
  </p:clrMapOvr>
  <p:transition>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Segnaposto contenuto 3"/>
          <p:cNvPicPr>
            <a:picLocks noGrp="1" noChangeAspect="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1908175" y="188913"/>
            <a:ext cx="5030788" cy="6480175"/>
          </a:xfrm>
        </p:spPr>
      </p:pic>
      <p:sp>
        <p:nvSpPr>
          <p:cNvPr id="3" name="Segnaposto numero diapositiva 2"/>
          <p:cNvSpPr>
            <a:spLocks noGrp="1"/>
          </p:cNvSpPr>
          <p:nvPr>
            <p:ph type="sldNum" sz="quarter" idx="12"/>
          </p:nvPr>
        </p:nvSpPr>
        <p:spPr/>
        <p:txBody>
          <a:bodyPr/>
          <a:lstStyle/>
          <a:p>
            <a:pPr lvl="1">
              <a:defRPr/>
            </a:pPr>
            <a:fld id="{CF05D02C-9B7A-4154-BB98-0FE0066DD932}" type="slidenum">
              <a:rPr lang="it-IT" smtClean="0"/>
              <a:pPr lvl="1">
                <a:defRPr/>
              </a:pPr>
              <a:t>66</a:t>
            </a:fld>
            <a:endParaRPr lang="it-IT" dirty="0">
              <a:latin typeface="Times New Roman"/>
            </a:endParaRPr>
          </a:p>
        </p:txBody>
      </p:sp>
    </p:spTree>
    <p:extLst>
      <p:ext uri="{BB962C8B-B14F-4D97-AF65-F5344CB8AC3E}">
        <p14:creationId xmlns:p14="http://schemas.microsoft.com/office/powerpoint/2010/main" val="1114123598"/>
      </p:ext>
    </p:extLst>
  </p:cSld>
  <p:clrMapOvr>
    <a:masterClrMapping/>
  </p:clrMapOvr>
  <p:transition>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idx="4294967295"/>
          </p:nvPr>
        </p:nvSpPr>
        <p:spPr>
          <a:xfrm>
            <a:off x="682625" y="188913"/>
            <a:ext cx="8080375" cy="86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altLang="it-IT" sz="3200" b="1" dirty="0" smtClean="0">
                <a:effectLst/>
              </a:rPr>
              <a:t>Neuroscience-based setting </a:t>
            </a:r>
            <a:br>
              <a:rPr lang="en-US" altLang="it-IT" sz="3200" b="1" dirty="0" smtClean="0">
                <a:effectLst/>
              </a:rPr>
            </a:br>
            <a:r>
              <a:rPr lang="en-US" altLang="it-IT" sz="3200" b="1" dirty="0" smtClean="0">
                <a:effectLst/>
              </a:rPr>
              <a:t>when applied in CBT</a:t>
            </a:r>
          </a:p>
        </p:txBody>
      </p:sp>
      <p:sp>
        <p:nvSpPr>
          <p:cNvPr id="97283" name="Rectangle 3"/>
          <p:cNvSpPr>
            <a:spLocks noGrp="1" noChangeArrowheads="1"/>
          </p:cNvSpPr>
          <p:nvPr>
            <p:ph type="body" idx="4294967295"/>
          </p:nvPr>
        </p:nvSpPr>
        <p:spPr/>
        <p:txBody>
          <a:bodyPr/>
          <a:lstStyle/>
          <a:p>
            <a:pPr eaLnBrk="1" hangingPunct="1"/>
            <a:endParaRPr lang="it-IT" altLang="it-IT" dirty="0" smtClean="0"/>
          </a:p>
        </p:txBody>
      </p:sp>
      <p:pic>
        <p:nvPicPr>
          <p:cNvPr id="97284" name="Picture 5" descr="Immagine nuove per Tokyo II 0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2997219"/>
      </p:ext>
    </p:extLst>
  </p:cSld>
  <p:clrMapOvr>
    <a:masterClrMapping/>
  </p:clrMapOvr>
  <p:transition>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2024" y="188640"/>
            <a:ext cx="8367464" cy="1143000"/>
          </a:xfrm>
        </p:spPr>
        <p:txBody>
          <a:bodyPr/>
          <a:lstStyle/>
          <a:p>
            <a:pPr algn="ctr"/>
            <a:r>
              <a:rPr lang="it-IT" sz="4000" b="1" dirty="0" smtClean="0">
                <a:effectLst/>
              </a:rPr>
              <a:t>Biofeedback and Neurofeedback</a:t>
            </a:r>
            <a:endParaRPr lang="it-IT" sz="4000" b="1" dirty="0">
              <a:effectLst/>
            </a:endParaRPr>
          </a:p>
        </p:txBody>
      </p:sp>
      <p:sp>
        <p:nvSpPr>
          <p:cNvPr id="4" name="Segnaposto numero diapositiva 3"/>
          <p:cNvSpPr>
            <a:spLocks noGrp="1"/>
          </p:cNvSpPr>
          <p:nvPr>
            <p:ph type="sldNum" sz="quarter" idx="12"/>
          </p:nvPr>
        </p:nvSpPr>
        <p:spPr/>
        <p:txBody>
          <a:bodyPr/>
          <a:lstStyle/>
          <a:p>
            <a:pPr lvl="1">
              <a:defRPr/>
            </a:pPr>
            <a:fld id="{920B6FF7-6FCA-4EF7-8DB3-1640CC69DD40}" type="slidenum">
              <a:rPr lang="it-IT" smtClean="0"/>
              <a:pPr lvl="1">
                <a:defRPr/>
              </a:pPr>
              <a:t>68</a:t>
            </a:fld>
            <a:endParaRPr lang="it-IT" dirty="0">
              <a:latin typeface="+mn-lt"/>
            </a:endParaRPr>
          </a:p>
        </p:txBody>
      </p:sp>
      <p:pic>
        <p:nvPicPr>
          <p:cNvPr id="5" name="Picture 4" descr="8DC65083"/>
          <p:cNvPicPr>
            <a:picLocks noGrp="1" noChangeAspect="1" noChangeArrowheads="1"/>
          </p:cNvPicPr>
          <p:nvPr>
            <p:ph idx="1"/>
          </p:nvPr>
        </p:nvPicPr>
        <p:blipFill>
          <a:blip r:embed="rId2" cstate="print"/>
          <a:srcRect/>
          <a:stretch>
            <a:fillRect/>
          </a:stretch>
        </p:blipFill>
        <p:spPr bwMode="auto">
          <a:xfrm>
            <a:off x="2267744" y="1484784"/>
            <a:ext cx="4616025" cy="5112568"/>
          </a:xfrm>
          <a:prstGeom prst="rect">
            <a:avLst/>
          </a:prstGeom>
          <a:noFill/>
          <a:ln w="9525">
            <a:noFill/>
            <a:miter lim="800000"/>
            <a:headEnd/>
            <a:tailEnd/>
          </a:ln>
        </p:spPr>
      </p:pic>
    </p:spTree>
  </p:cSld>
  <p:clrMapOvr>
    <a:masterClrMapping/>
  </p:clrMapOvr>
  <p:transition>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Segnaposto contenuto 3"/>
          <p:cNvPicPr>
            <a:picLocks noGrp="1" noChangeAspect="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755576" y="404664"/>
            <a:ext cx="7630914" cy="6264695"/>
          </a:xfrm>
        </p:spPr>
      </p:pic>
      <p:sp>
        <p:nvSpPr>
          <p:cNvPr id="163843" name="Segnaposto numero diapositiva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Times New Roman" panose="02020603050405020304" pitchFamily="18" charset="0"/>
              </a:defRPr>
            </a:lvl1pPr>
            <a:lvl2pPr>
              <a:defRPr kumimoji="1">
                <a:solidFill>
                  <a:schemeClr val="tx1"/>
                </a:solidFill>
                <a:latin typeface="Times New Roman" panose="02020603050405020304" pitchFamily="18" charset="0"/>
              </a:defRPr>
            </a:lvl2pPr>
            <a:lvl3pPr marL="1143000" indent="-228600">
              <a:defRPr kumimoji="1">
                <a:solidFill>
                  <a:schemeClr val="tx1"/>
                </a:solidFill>
                <a:latin typeface="Times New Roman" panose="02020603050405020304" pitchFamily="18" charset="0"/>
              </a:defRPr>
            </a:lvl3pPr>
            <a:lvl4pPr marL="1600200" indent="-228600">
              <a:defRPr kumimoji="1">
                <a:solidFill>
                  <a:schemeClr val="tx1"/>
                </a:solidFill>
                <a:latin typeface="Times New Roman" panose="02020603050405020304" pitchFamily="18" charset="0"/>
              </a:defRPr>
            </a:lvl4pPr>
            <a:lvl5pPr marL="2057400" indent="-228600">
              <a:defRPr kumimoj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defRPr>
            </a:lvl9pPr>
          </a:lstStyle>
          <a:p>
            <a:pPr lvl="1"/>
            <a:fld id="{5C6E71BE-74EB-41D1-870F-511098204A56}" type="slidenum">
              <a:rPr kumimoji="0" lang="it-IT" smtClean="0">
                <a:latin typeface="Arial" panose="020B0604020202020204" pitchFamily="34" charset="0"/>
              </a:rPr>
              <a:pPr lvl="1"/>
              <a:t>69</a:t>
            </a:fld>
            <a:endParaRPr kumimoji="0" lang="it-IT" dirty="0" smtClean="0"/>
          </a:p>
        </p:txBody>
      </p:sp>
    </p:spTree>
    <p:extLst>
      <p:ext uri="{BB962C8B-B14F-4D97-AF65-F5344CB8AC3E}">
        <p14:creationId xmlns:p14="http://schemas.microsoft.com/office/powerpoint/2010/main" val="2594641561"/>
      </p:ext>
    </p:extLst>
  </p:cSld>
  <p:clrMapOvr>
    <a:masterClrMapping/>
  </p:clrMapOvr>
  <p:transition>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egnaposto numero diapositiva 4"/>
          <p:cNvSpPr txBox="1">
            <a:spLocks noGrp="1"/>
          </p:cNvSpPr>
          <p:nvPr/>
        </p:nvSpPr>
        <p:spPr bwMode="auto">
          <a:xfrm>
            <a:off x="6553200" y="6248400"/>
            <a:ext cx="2133600" cy="476250"/>
          </a:xfrm>
          <a:prstGeom prst="rect">
            <a:avLst/>
          </a:prstGeom>
          <a:noFill/>
          <a:ln w="9525">
            <a:noFill/>
            <a:miter lim="800000"/>
            <a:headEnd/>
            <a:tailEnd/>
          </a:ln>
        </p:spPr>
        <p:txBody>
          <a:bodyPr anchor="b"/>
          <a:lstStyle/>
          <a:p>
            <a:pPr algn="r"/>
            <a:fld id="{BCC26E7B-0825-4C18-9F12-C422A4D74DDD}" type="slidenum">
              <a:rPr kumimoji="0" lang="it-IT" altLang="it-IT" sz="1200">
                <a:latin typeface="Arial" charset="0"/>
              </a:rPr>
              <a:pPr algn="r"/>
              <a:t>7</a:t>
            </a:fld>
            <a:endParaRPr kumimoji="0" lang="it-IT" altLang="it-IT" sz="1200" dirty="0">
              <a:latin typeface="Arial" charset="0"/>
            </a:endParaRPr>
          </a:p>
        </p:txBody>
      </p:sp>
      <p:pic>
        <p:nvPicPr>
          <p:cNvPr id="25603" name="Picture 2" descr="Kobe 2004 010"/>
          <p:cNvPicPr>
            <a:picLocks noGrp="1" noChangeAspect="1" noChangeArrowheads="1"/>
          </p:cNvPicPr>
          <p:nvPr>
            <p:ph idx="4294967295"/>
          </p:nvPr>
        </p:nvPicPr>
        <p:blipFill>
          <a:blip r:embed="rId2" cstate="print"/>
          <a:srcRect/>
          <a:stretch>
            <a:fillRect/>
          </a:stretch>
        </p:blipFill>
        <p:spPr>
          <a:xfrm>
            <a:off x="611188" y="404813"/>
            <a:ext cx="8208962" cy="6119812"/>
          </a:xfrm>
          <a:noFill/>
        </p:spPr>
      </p:pic>
    </p:spTree>
  </p:cSld>
  <p:clrMapOvr>
    <a:masterClrMapping/>
  </p:clrMapOvr>
  <p:transition>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116632"/>
            <a:ext cx="8352927" cy="1143000"/>
          </a:xfrm>
        </p:spPr>
        <p:txBody>
          <a:bodyPr/>
          <a:lstStyle/>
          <a:p>
            <a:pPr algn="ctr"/>
            <a:r>
              <a:rPr lang="it-IT" sz="3600" b="1" dirty="0" smtClean="0">
                <a:effectLst/>
              </a:rPr>
              <a:t>CLINICAL  APPLICATIONS  OF NEUROFEEDBACK &amp; BIOFEEDBACK</a:t>
            </a:r>
            <a:endParaRPr lang="it-IT" sz="3600" b="1" dirty="0">
              <a:effectLst/>
            </a:endParaRPr>
          </a:p>
        </p:txBody>
      </p:sp>
      <p:sp>
        <p:nvSpPr>
          <p:cNvPr id="3" name="Segnaposto contenuto 2"/>
          <p:cNvSpPr>
            <a:spLocks noGrp="1"/>
          </p:cNvSpPr>
          <p:nvPr>
            <p:ph idx="1"/>
          </p:nvPr>
        </p:nvSpPr>
        <p:spPr>
          <a:xfrm>
            <a:off x="682625" y="1484784"/>
            <a:ext cx="7772400" cy="5184576"/>
          </a:xfrm>
        </p:spPr>
        <p:txBody>
          <a:bodyPr/>
          <a:lstStyle/>
          <a:p>
            <a:pPr marL="0" indent="0">
              <a:buNone/>
            </a:pPr>
            <a:r>
              <a:rPr lang="en-US" dirty="0" smtClean="0"/>
              <a:t>Depression </a:t>
            </a:r>
          </a:p>
          <a:p>
            <a:pPr marL="0" indent="0">
              <a:buNone/>
            </a:pPr>
            <a:r>
              <a:rPr lang="en-US" dirty="0" smtClean="0"/>
              <a:t>Anxiety </a:t>
            </a:r>
          </a:p>
          <a:p>
            <a:pPr marL="0" indent="0">
              <a:buNone/>
            </a:pPr>
            <a:r>
              <a:rPr lang="en-US" dirty="0" smtClean="0"/>
              <a:t>Eating disorders</a:t>
            </a:r>
          </a:p>
          <a:p>
            <a:pPr marL="0" indent="0">
              <a:buNone/>
            </a:pPr>
            <a:r>
              <a:rPr lang="en-US" dirty="0" smtClean="0"/>
              <a:t>Bipolar disorder</a:t>
            </a:r>
          </a:p>
          <a:p>
            <a:pPr marL="0" indent="0">
              <a:buNone/>
            </a:pPr>
            <a:r>
              <a:rPr lang="en-US" dirty="0" smtClean="0"/>
              <a:t>Sleep disorders</a:t>
            </a:r>
          </a:p>
          <a:p>
            <a:pPr marL="0" indent="0">
              <a:buNone/>
            </a:pPr>
            <a:r>
              <a:rPr lang="en-US" dirty="0" smtClean="0"/>
              <a:t>Sexual dysfunctions</a:t>
            </a:r>
          </a:p>
          <a:p>
            <a:pPr marL="0" indent="0">
              <a:buNone/>
            </a:pPr>
            <a:r>
              <a:rPr lang="en-US" dirty="0" smtClean="0"/>
              <a:t>Substance-related and </a:t>
            </a:r>
          </a:p>
          <a:p>
            <a:pPr marL="0" indent="0">
              <a:buNone/>
            </a:pPr>
            <a:r>
              <a:rPr lang="en-US" dirty="0"/>
              <a:t> </a:t>
            </a:r>
            <a:r>
              <a:rPr lang="en-US" dirty="0" smtClean="0"/>
              <a:t> addictive disorders</a:t>
            </a:r>
          </a:p>
          <a:p>
            <a:pPr marL="0" indent="0">
              <a:buNone/>
            </a:pPr>
            <a:r>
              <a:rPr lang="en-US" dirty="0" smtClean="0"/>
              <a:t>Personality disorders</a:t>
            </a:r>
          </a:p>
        </p:txBody>
      </p:sp>
      <p:sp>
        <p:nvSpPr>
          <p:cNvPr id="4" name="Segnaposto numero diapositiva 3"/>
          <p:cNvSpPr>
            <a:spLocks noGrp="1"/>
          </p:cNvSpPr>
          <p:nvPr>
            <p:ph type="sldNum" sz="quarter" idx="12"/>
          </p:nvPr>
        </p:nvSpPr>
        <p:spPr/>
        <p:txBody>
          <a:bodyPr/>
          <a:lstStyle/>
          <a:p>
            <a:pPr lvl="1">
              <a:defRPr/>
            </a:pPr>
            <a:fld id="{920B6FF7-6FCA-4EF7-8DB3-1640CC69DD40}" type="slidenum">
              <a:rPr lang="it-IT" smtClean="0"/>
              <a:pPr lvl="1">
                <a:defRPr/>
              </a:pPr>
              <a:t>70</a:t>
            </a:fld>
            <a:endParaRPr lang="it-IT" dirty="0">
              <a:latin typeface="+mn-lt"/>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1412776"/>
            <a:ext cx="3600399" cy="5049688"/>
          </a:xfrm>
          <a:prstGeom prst="rect">
            <a:avLst/>
          </a:prstGeom>
        </p:spPr>
      </p:pic>
    </p:spTree>
    <p:extLst>
      <p:ext uri="{BB962C8B-B14F-4D97-AF65-F5344CB8AC3E}">
        <p14:creationId xmlns:p14="http://schemas.microsoft.com/office/powerpoint/2010/main" val="1330548771"/>
      </p:ext>
    </p:extLst>
  </p:cSld>
  <p:clrMapOvr>
    <a:masterClrMapping/>
  </p:clrMapOvr>
  <p:transition>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5400" b="1" dirty="0">
                <a:effectLst/>
              </a:rPr>
              <a:t>Future </a:t>
            </a:r>
            <a:r>
              <a:rPr lang="it-IT" sz="5400" b="1" dirty="0" smtClean="0">
                <a:effectLst/>
              </a:rPr>
              <a:t>perspectives</a:t>
            </a:r>
            <a:br>
              <a:rPr lang="it-IT" sz="5400" b="1" dirty="0" smtClean="0">
                <a:effectLst/>
              </a:rPr>
            </a:br>
            <a:r>
              <a:rPr lang="it-IT" sz="5400" b="1" dirty="0" smtClean="0">
                <a:effectLst/>
              </a:rPr>
              <a:t>in  Neurotherapy</a:t>
            </a:r>
            <a:endParaRPr lang="it-IT" sz="5400" b="1" dirty="0">
              <a:effectLst/>
            </a:endParaRPr>
          </a:p>
        </p:txBody>
      </p:sp>
      <p:sp>
        <p:nvSpPr>
          <p:cNvPr id="4" name="Segnaposto numero diapositiva 3"/>
          <p:cNvSpPr>
            <a:spLocks noGrp="1"/>
          </p:cNvSpPr>
          <p:nvPr>
            <p:ph type="sldNum" sz="quarter" idx="12"/>
          </p:nvPr>
        </p:nvSpPr>
        <p:spPr/>
        <p:txBody>
          <a:bodyPr/>
          <a:lstStyle/>
          <a:p>
            <a:pPr lvl="1">
              <a:defRPr/>
            </a:pPr>
            <a:fld id="{920B6FF7-6FCA-4EF7-8DB3-1640CC69DD40}" type="slidenum">
              <a:rPr lang="it-IT" smtClean="0"/>
              <a:pPr lvl="1">
                <a:defRPr/>
              </a:pPr>
              <a:t>71</a:t>
            </a:fld>
            <a:endParaRPr lang="it-IT" dirty="0">
              <a:latin typeface="+mn-lt"/>
            </a:endParaRPr>
          </a:p>
        </p:txBody>
      </p:sp>
      <p:pic>
        <p:nvPicPr>
          <p:cNvPr id="2050" name="Picture 2" descr="http://biohacks.net/wp-content/uploads/Brain_zammarchi-150x15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56927" y="2029189"/>
            <a:ext cx="6731769" cy="4119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619916"/>
      </p:ext>
    </p:extLst>
  </p:cSld>
  <p:clrMapOvr>
    <a:masterClrMapping/>
  </p:clrMapOvr>
  <p:transition>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Segnaposto contenuto 2" descr="Transcranial Stimluation110.jpg"/>
          <p:cNvPicPr>
            <a:picLocks noGrp="1" noChangeAspect="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1763713" y="188913"/>
            <a:ext cx="5111750" cy="6354762"/>
          </a:xfrm>
        </p:spPr>
      </p:pic>
    </p:spTree>
    <p:extLst>
      <p:ext uri="{BB962C8B-B14F-4D97-AF65-F5344CB8AC3E}">
        <p14:creationId xmlns:p14="http://schemas.microsoft.com/office/powerpoint/2010/main" val="4003707049"/>
      </p:ext>
    </p:extLst>
  </p:cSld>
  <p:clrMapOvr>
    <a:masterClrMapping/>
  </p:clrMapOvr>
  <p:transition>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Segnaposto contenuto 2" descr="Stimulated Brain111.jpg"/>
          <p:cNvPicPr>
            <a:picLocks noGrp="1" noChangeAspect="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2195513" y="260350"/>
            <a:ext cx="4752975" cy="6284913"/>
          </a:xfrm>
        </p:spPr>
      </p:pic>
    </p:spTree>
    <p:extLst>
      <p:ext uri="{BB962C8B-B14F-4D97-AF65-F5344CB8AC3E}">
        <p14:creationId xmlns:p14="http://schemas.microsoft.com/office/powerpoint/2010/main" val="1662722938"/>
      </p:ext>
    </p:extLst>
  </p:cSld>
  <p:clrMapOvr>
    <a:masterClrMapping/>
  </p:clrMapOvr>
  <p:transition>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1087050" y="188640"/>
            <a:ext cx="6876947" cy="584775"/>
          </a:xfrm>
          <a:prstGeom prst="rect">
            <a:avLst/>
          </a:prstGeom>
          <a:noFill/>
          <a:ln w="25400">
            <a:solidFill>
              <a:srgbClr val="C5E3D4"/>
            </a:solid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just" eaLnBrk="0" fontAlgn="base" hangingPunct="0">
              <a:lnSpc>
                <a:spcPct val="150000"/>
              </a:lnSpc>
              <a:spcBef>
                <a:spcPct val="0"/>
              </a:spcBef>
              <a:spcAft>
                <a:spcPct val="0"/>
              </a:spcAft>
              <a:buChar char="•"/>
              <a:defRPr sz="2400">
                <a:solidFill>
                  <a:schemeClr val="tx1"/>
                </a:solidFill>
                <a:latin typeface="Arial" pitchFamily="34" charset="0"/>
                <a:ea typeface="ＭＳ Ｐゴシック" pitchFamily="34" charset="-128"/>
              </a:defRPr>
            </a:lvl6pPr>
            <a:lvl7pPr marL="2971800" indent="-228600" algn="just" eaLnBrk="0" fontAlgn="base" hangingPunct="0">
              <a:lnSpc>
                <a:spcPct val="150000"/>
              </a:lnSpc>
              <a:spcBef>
                <a:spcPct val="0"/>
              </a:spcBef>
              <a:spcAft>
                <a:spcPct val="0"/>
              </a:spcAft>
              <a:buChar char="•"/>
              <a:defRPr sz="2400">
                <a:solidFill>
                  <a:schemeClr val="tx1"/>
                </a:solidFill>
                <a:latin typeface="Arial" pitchFamily="34" charset="0"/>
                <a:ea typeface="ＭＳ Ｐゴシック" pitchFamily="34" charset="-128"/>
              </a:defRPr>
            </a:lvl7pPr>
            <a:lvl8pPr marL="3429000" indent="-228600" algn="just" eaLnBrk="0" fontAlgn="base" hangingPunct="0">
              <a:lnSpc>
                <a:spcPct val="150000"/>
              </a:lnSpc>
              <a:spcBef>
                <a:spcPct val="0"/>
              </a:spcBef>
              <a:spcAft>
                <a:spcPct val="0"/>
              </a:spcAft>
              <a:buChar char="•"/>
              <a:defRPr sz="2400">
                <a:solidFill>
                  <a:schemeClr val="tx1"/>
                </a:solidFill>
                <a:latin typeface="Arial" pitchFamily="34" charset="0"/>
                <a:ea typeface="ＭＳ Ｐゴシック" pitchFamily="34" charset="-128"/>
              </a:defRPr>
            </a:lvl8pPr>
            <a:lvl9pPr marL="3886200" indent="-228600" algn="just" eaLnBrk="0" fontAlgn="base" hangingPunct="0">
              <a:lnSpc>
                <a:spcPct val="150000"/>
              </a:lnSpc>
              <a:spcBef>
                <a:spcPct val="0"/>
              </a:spcBef>
              <a:spcAft>
                <a:spcPct val="0"/>
              </a:spcAft>
              <a:buChar char="•"/>
              <a:defRPr sz="2400">
                <a:solidFill>
                  <a:schemeClr val="tx1"/>
                </a:solidFill>
                <a:latin typeface="Arial" pitchFamily="34" charset="0"/>
                <a:ea typeface="ＭＳ Ｐゴシック" pitchFamily="34" charset="-128"/>
              </a:defRPr>
            </a:lvl9pPr>
          </a:lstStyle>
          <a:p>
            <a:pPr algn="ctr" eaLnBrk="1" hangingPunct="1">
              <a:defRPr/>
            </a:pPr>
            <a:r>
              <a:rPr lang="it-IT" sz="3200" b="1" dirty="0" smtClean="0">
                <a:solidFill>
                  <a:schemeClr val="accent2">
                    <a:lumMod val="20000"/>
                    <a:lumOff val="80000"/>
                  </a:schemeClr>
                </a:solidFill>
              </a:rPr>
              <a:t>CLINICAL APPLICATIONS OF TMS</a:t>
            </a:r>
          </a:p>
        </p:txBody>
      </p:sp>
      <p:pic>
        <p:nvPicPr>
          <p:cNvPr id="24578" name="Immagine 5" descr="TMS park.tiff"/>
          <p:cNvPicPr>
            <a:picLocks noChangeAspect="1"/>
          </p:cNvPicPr>
          <p:nvPr/>
        </p:nvPicPr>
        <p:blipFill>
          <a:blip r:embed="rId2" cstate="print">
            <a:extLst>
              <a:ext uri="{28A0092B-C50C-407E-A947-70E740481C1C}">
                <a14:useLocalDpi xmlns:a14="http://schemas.microsoft.com/office/drawing/2010/main" val="0"/>
              </a:ext>
            </a:extLst>
          </a:blip>
          <a:srcRect l="19466" t="8392" r="12350" b="3429"/>
          <a:stretch>
            <a:fillRect/>
          </a:stretch>
        </p:blipFill>
        <p:spPr bwMode="auto">
          <a:xfrm>
            <a:off x="1681163" y="3863975"/>
            <a:ext cx="5627687" cy="1293813"/>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4579" name="Immagine 7" descr="TMS dep.tiff"/>
          <p:cNvPicPr>
            <a:picLocks noChangeAspect="1"/>
          </p:cNvPicPr>
          <p:nvPr/>
        </p:nvPicPr>
        <p:blipFill>
          <a:blip r:embed="rId3" cstate="print">
            <a:extLst>
              <a:ext uri="{28A0092B-C50C-407E-A947-70E740481C1C}">
                <a14:useLocalDpi xmlns:a14="http://schemas.microsoft.com/office/drawing/2010/main" val="0"/>
              </a:ext>
            </a:extLst>
          </a:blip>
          <a:srcRect l="15993" t="7730" r="26450" b="3545"/>
          <a:stretch>
            <a:fillRect/>
          </a:stretch>
        </p:blipFill>
        <p:spPr bwMode="auto">
          <a:xfrm>
            <a:off x="1453086" y="841842"/>
            <a:ext cx="6083839" cy="1312862"/>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50181" name="Rettangolo 10"/>
          <p:cNvSpPr>
            <a:spLocks noChangeArrowheads="1"/>
          </p:cNvSpPr>
          <p:nvPr/>
        </p:nvSpPr>
        <p:spPr bwMode="auto">
          <a:xfrm>
            <a:off x="5151438" y="3862388"/>
            <a:ext cx="1450975" cy="258762"/>
          </a:xfrm>
          <a:prstGeom prst="rect">
            <a:avLst/>
          </a:pr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marL="457200">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lgn="just" eaLnBrk="1" hangingPunct="1">
              <a:lnSpc>
                <a:spcPct val="150000"/>
              </a:lnSpc>
              <a:spcBef>
                <a:spcPct val="0"/>
              </a:spcBef>
              <a:buClrTx/>
              <a:buSzTx/>
              <a:buFontTx/>
              <a:buChar char="•"/>
            </a:pPr>
            <a:endParaRPr lang="it-IT" sz="1800" dirty="0">
              <a:solidFill>
                <a:schemeClr val="tx1"/>
              </a:solidFill>
              <a:latin typeface="Arial" panose="020B0604020202020204" pitchFamily="34" charset="0"/>
            </a:endParaRPr>
          </a:p>
        </p:txBody>
      </p:sp>
      <p:sp>
        <p:nvSpPr>
          <p:cNvPr id="50183" name="Rettangolo 13"/>
          <p:cNvSpPr>
            <a:spLocks noChangeArrowheads="1"/>
          </p:cNvSpPr>
          <p:nvPr/>
        </p:nvSpPr>
        <p:spPr bwMode="auto">
          <a:xfrm>
            <a:off x="5220072" y="873125"/>
            <a:ext cx="936252" cy="215900"/>
          </a:xfrm>
          <a:prstGeom prst="rect">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457200">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lgn="just" eaLnBrk="1" hangingPunct="1">
              <a:lnSpc>
                <a:spcPct val="150000"/>
              </a:lnSpc>
              <a:spcBef>
                <a:spcPct val="0"/>
              </a:spcBef>
              <a:buClrTx/>
              <a:buSzTx/>
              <a:buFontTx/>
              <a:buChar char="•"/>
            </a:pPr>
            <a:endParaRPr lang="it-IT" sz="1800" dirty="0">
              <a:solidFill>
                <a:schemeClr val="tx1"/>
              </a:solidFill>
              <a:latin typeface="Arial" panose="020B0604020202020204" pitchFamily="34" charset="0"/>
            </a:endParaRPr>
          </a:p>
        </p:txBody>
      </p:sp>
      <p:pic>
        <p:nvPicPr>
          <p:cNvPr id="24582" name="Immagine 2" descr="TMS stroke.tiff"/>
          <p:cNvPicPr>
            <a:picLocks noChangeAspect="1"/>
          </p:cNvPicPr>
          <p:nvPr/>
        </p:nvPicPr>
        <p:blipFill>
          <a:blip r:embed="rId4" cstate="print">
            <a:extLst>
              <a:ext uri="{28A0092B-C50C-407E-A947-70E740481C1C}">
                <a14:useLocalDpi xmlns:a14="http://schemas.microsoft.com/office/drawing/2010/main" val="0"/>
              </a:ext>
            </a:extLst>
          </a:blip>
          <a:srcRect l="19644" t="8479" r="12418" b="4256"/>
          <a:stretch>
            <a:fillRect/>
          </a:stretch>
        </p:blipFill>
        <p:spPr bwMode="auto">
          <a:xfrm>
            <a:off x="1692275" y="2349500"/>
            <a:ext cx="5616575" cy="12827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14" name="Rettangolo 13"/>
          <p:cNvSpPr>
            <a:spLocks noChangeArrowheads="1"/>
          </p:cNvSpPr>
          <p:nvPr/>
        </p:nvSpPr>
        <p:spPr bwMode="auto">
          <a:xfrm>
            <a:off x="5148263" y="2349500"/>
            <a:ext cx="576262" cy="215900"/>
          </a:xfrm>
          <a:prstGeom prst="rect">
            <a:avLst/>
          </a:pr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marL="457200">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lgn="just" eaLnBrk="1" hangingPunct="1">
              <a:lnSpc>
                <a:spcPct val="150000"/>
              </a:lnSpc>
              <a:spcBef>
                <a:spcPct val="0"/>
              </a:spcBef>
              <a:buClrTx/>
              <a:buSzTx/>
              <a:buFontTx/>
              <a:buChar char="•"/>
            </a:pPr>
            <a:endParaRPr lang="it-IT" sz="1800" dirty="0">
              <a:solidFill>
                <a:schemeClr val="tx1"/>
              </a:solidFill>
              <a:latin typeface="Arial" panose="020B0604020202020204" pitchFamily="34" charset="0"/>
            </a:endParaRPr>
          </a:p>
        </p:txBody>
      </p:sp>
      <p:pic>
        <p:nvPicPr>
          <p:cNvPr id="24584" name="Immagine 16" descr="tms schizo.tif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2275" y="5373688"/>
            <a:ext cx="5616575" cy="12954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18" name="Rettangolo 10"/>
          <p:cNvSpPr>
            <a:spLocks noChangeArrowheads="1"/>
          </p:cNvSpPr>
          <p:nvPr/>
        </p:nvSpPr>
        <p:spPr bwMode="auto">
          <a:xfrm>
            <a:off x="5148263" y="5373688"/>
            <a:ext cx="1008062" cy="287337"/>
          </a:xfrm>
          <a:prstGeom prst="rect">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marL="457200">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lgn="just" eaLnBrk="1" hangingPunct="1">
              <a:lnSpc>
                <a:spcPct val="150000"/>
              </a:lnSpc>
              <a:spcBef>
                <a:spcPct val="0"/>
              </a:spcBef>
              <a:buClrTx/>
              <a:buSzTx/>
              <a:buFontTx/>
              <a:buChar char="•"/>
            </a:pPr>
            <a:endParaRPr lang="it-IT" sz="1800" dirty="0">
              <a:solidFill>
                <a:schemeClr val="tx1"/>
              </a:solidFill>
              <a:latin typeface="Arial" panose="020B0604020202020204" pitchFamily="34" charset="0"/>
            </a:endParaRPr>
          </a:p>
        </p:txBody>
      </p:sp>
      <p:pic>
        <p:nvPicPr>
          <p:cNvPr id="11" name="Immagine 2" descr="fda depression.tif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3350" y="2280305"/>
            <a:ext cx="6133575"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69939"/>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dissolve">
                                      <p:cBhvr>
                                        <p:cTn id="7" dur="500"/>
                                        <p:tgtEl>
                                          <p:spTgt spid="24579"/>
                                        </p:tgtEl>
                                      </p:cBhvr>
                                    </p:animEffect>
                                  </p:childTnLst>
                                </p:cTn>
                              </p:par>
                              <p:par>
                                <p:cTn id="8" presetID="9" presetClass="entr" presetSubtype="0" fill="hold" nodeType="withEffect">
                                  <p:stCondLst>
                                    <p:cond delay="0"/>
                                  </p:stCondLst>
                                  <p:childTnLst>
                                    <p:set>
                                      <p:cBhvr>
                                        <p:cTn id="9" dur="1" fill="hold">
                                          <p:stCondLst>
                                            <p:cond delay="0"/>
                                          </p:stCondLst>
                                        </p:cTn>
                                        <p:tgtEl>
                                          <p:spTgt spid="24582"/>
                                        </p:tgtEl>
                                        <p:attrNameLst>
                                          <p:attrName>style.visibility</p:attrName>
                                        </p:attrNameLst>
                                      </p:cBhvr>
                                      <p:to>
                                        <p:strVal val="visible"/>
                                      </p:to>
                                    </p:set>
                                    <p:animEffect transition="in" filter="dissolve">
                                      <p:cBhvr>
                                        <p:cTn id="10" dur="500"/>
                                        <p:tgtEl>
                                          <p:spTgt spid="24582"/>
                                        </p:tgtEl>
                                      </p:cBhvr>
                                    </p:animEffect>
                                  </p:childTnLst>
                                </p:cTn>
                              </p:par>
                              <p:par>
                                <p:cTn id="11" presetID="9" presetClass="entr" presetSubtype="0" fill="hold" nodeType="with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dissolve">
                                      <p:cBhvr>
                                        <p:cTn id="13" dur="500"/>
                                        <p:tgtEl>
                                          <p:spTgt spid="24578"/>
                                        </p:tgtEl>
                                      </p:cBhvr>
                                    </p:animEffect>
                                  </p:childTnLst>
                                </p:cTn>
                              </p:par>
                              <p:par>
                                <p:cTn id="14" presetID="9" presetClass="entr" presetSubtype="0" fill="hold" nodeType="withEffect">
                                  <p:stCondLst>
                                    <p:cond delay="0"/>
                                  </p:stCondLst>
                                  <p:childTnLst>
                                    <p:set>
                                      <p:cBhvr>
                                        <p:cTn id="15" dur="1" fill="hold">
                                          <p:stCondLst>
                                            <p:cond delay="0"/>
                                          </p:stCondLst>
                                        </p:cTn>
                                        <p:tgtEl>
                                          <p:spTgt spid="24584"/>
                                        </p:tgtEl>
                                        <p:attrNameLst>
                                          <p:attrName>style.visibility</p:attrName>
                                        </p:attrNameLst>
                                      </p:cBhvr>
                                      <p:to>
                                        <p:strVal val="visible"/>
                                      </p:to>
                                    </p:set>
                                    <p:animEffect transition="in" filter="dissolve">
                                      <p:cBhvr>
                                        <p:cTn id="16" dur="500"/>
                                        <p:tgtEl>
                                          <p:spTgt spid="2458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50181"/>
                                        </p:tgtEl>
                                        <p:attrNameLst>
                                          <p:attrName>style.visibility</p:attrName>
                                        </p:attrNameLst>
                                      </p:cBhvr>
                                      <p:to>
                                        <p:strVal val="visible"/>
                                      </p:to>
                                    </p:set>
                                    <p:anim calcmode="lin" valueType="num">
                                      <p:cBhvr additive="base">
                                        <p:cTn id="21" dur="500"/>
                                        <p:tgtEl>
                                          <p:spTgt spid="50181"/>
                                        </p:tgtEl>
                                        <p:attrNameLst>
                                          <p:attrName>ppt_y</p:attrName>
                                        </p:attrNameLst>
                                      </p:cBhvr>
                                      <p:tavLst>
                                        <p:tav tm="0">
                                          <p:val>
                                            <p:strVal val="#ppt_y+#ppt_h*1.125000"/>
                                          </p:val>
                                        </p:tav>
                                        <p:tav tm="100000">
                                          <p:val>
                                            <p:strVal val="#ppt_y"/>
                                          </p:val>
                                        </p:tav>
                                      </p:tavLst>
                                    </p:anim>
                                    <p:animEffect transition="in" filter="wipe(up)">
                                      <p:cBhvr>
                                        <p:cTn id="22" dur="500"/>
                                        <p:tgtEl>
                                          <p:spTgt spid="50181"/>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p:tgtEl>
                                          <p:spTgt spid="14"/>
                                        </p:tgtEl>
                                        <p:attrNameLst>
                                          <p:attrName>ppt_y</p:attrName>
                                        </p:attrNameLst>
                                      </p:cBhvr>
                                      <p:tavLst>
                                        <p:tav tm="0">
                                          <p:val>
                                            <p:strVal val="#ppt_y+#ppt_h*1.125000"/>
                                          </p:val>
                                        </p:tav>
                                        <p:tav tm="100000">
                                          <p:val>
                                            <p:strVal val="#ppt_y"/>
                                          </p:val>
                                        </p:tav>
                                      </p:tavLst>
                                    </p:anim>
                                    <p:animEffect transition="in" filter="wipe(up)">
                                      <p:cBhvr>
                                        <p:cTn id="26" dur="500"/>
                                        <p:tgtEl>
                                          <p:spTgt spid="14"/>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50183"/>
                                        </p:tgtEl>
                                        <p:attrNameLst>
                                          <p:attrName>style.visibility</p:attrName>
                                        </p:attrNameLst>
                                      </p:cBhvr>
                                      <p:to>
                                        <p:strVal val="visible"/>
                                      </p:to>
                                    </p:set>
                                    <p:anim calcmode="lin" valueType="num">
                                      <p:cBhvr additive="base">
                                        <p:cTn id="29" dur="500"/>
                                        <p:tgtEl>
                                          <p:spTgt spid="50183"/>
                                        </p:tgtEl>
                                        <p:attrNameLst>
                                          <p:attrName>ppt_y</p:attrName>
                                        </p:attrNameLst>
                                      </p:cBhvr>
                                      <p:tavLst>
                                        <p:tav tm="0">
                                          <p:val>
                                            <p:strVal val="#ppt_y+#ppt_h*1.125000"/>
                                          </p:val>
                                        </p:tav>
                                        <p:tav tm="100000">
                                          <p:val>
                                            <p:strVal val="#ppt_y"/>
                                          </p:val>
                                        </p:tav>
                                      </p:tavLst>
                                    </p:anim>
                                    <p:animEffect transition="in" filter="wipe(up)">
                                      <p:cBhvr>
                                        <p:cTn id="30" dur="500"/>
                                        <p:tgtEl>
                                          <p:spTgt spid="50183"/>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p:tgtEl>
                                          <p:spTgt spid="18"/>
                                        </p:tgtEl>
                                        <p:attrNameLst>
                                          <p:attrName>ppt_y</p:attrName>
                                        </p:attrNameLst>
                                      </p:cBhvr>
                                      <p:tavLst>
                                        <p:tav tm="0">
                                          <p:val>
                                            <p:strVal val="#ppt_y+#ppt_h*1.125000"/>
                                          </p:val>
                                        </p:tav>
                                        <p:tav tm="100000">
                                          <p:val>
                                            <p:strVal val="#ppt_y"/>
                                          </p:val>
                                        </p:tav>
                                      </p:tavLst>
                                    </p:anim>
                                    <p:animEffect transition="in" filter="wipe(up)">
                                      <p:cBhvr>
                                        <p:cTn id="34" dur="500"/>
                                        <p:tgtEl>
                                          <p:spTgt spid="1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nimBg="1"/>
      <p:bldP spid="50183" grpId="0" animBg="1"/>
      <p:bldP spid="14" grpId="0" animBg="1"/>
      <p:bldP spid="1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Immagine 1" descr="alz.tiff"/>
          <p:cNvPicPr>
            <a:picLocks noChangeAspect="1"/>
          </p:cNvPicPr>
          <p:nvPr/>
        </p:nvPicPr>
        <p:blipFill>
          <a:blip r:embed="rId2" cstate="print">
            <a:extLst>
              <a:ext uri="{28A0092B-C50C-407E-A947-70E740481C1C}">
                <a14:useLocalDpi xmlns:a14="http://schemas.microsoft.com/office/drawing/2010/main" val="0"/>
              </a:ext>
            </a:extLst>
          </a:blip>
          <a:srcRect b="54823"/>
          <a:stretch>
            <a:fillRect/>
          </a:stretch>
        </p:blipFill>
        <p:spPr bwMode="auto">
          <a:xfrm>
            <a:off x="546705" y="404664"/>
            <a:ext cx="8050137" cy="34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Immagine 5" descr="alz.tiff"/>
          <p:cNvPicPr>
            <a:picLocks noChangeAspect="1"/>
          </p:cNvPicPr>
          <p:nvPr/>
        </p:nvPicPr>
        <p:blipFill>
          <a:blip r:embed="rId2" cstate="print">
            <a:extLst>
              <a:ext uri="{28A0092B-C50C-407E-A947-70E740481C1C}">
                <a14:useLocalDpi xmlns:a14="http://schemas.microsoft.com/office/drawing/2010/main" val="0"/>
              </a:ext>
            </a:extLst>
          </a:blip>
          <a:srcRect l="6793" t="71890" b="-371"/>
          <a:stretch>
            <a:fillRect/>
          </a:stretch>
        </p:blipFill>
        <p:spPr bwMode="auto">
          <a:xfrm>
            <a:off x="546705" y="4005064"/>
            <a:ext cx="8050136" cy="208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612139"/>
      </p:ext>
    </p:extLst>
  </p:cSld>
  <p:clrMapOvr>
    <a:masterClrMapping/>
  </p:clrMapOvr>
  <p:transition>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32656"/>
            <a:ext cx="8712968" cy="610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700" name="Connettore 1 7"/>
          <p:cNvCxnSpPr>
            <a:cxnSpLocks noChangeShapeType="1"/>
          </p:cNvCxnSpPr>
          <p:nvPr/>
        </p:nvCxnSpPr>
        <p:spPr bwMode="auto">
          <a:xfrm>
            <a:off x="8101013" y="5876925"/>
            <a:ext cx="431800"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cxnSp>
      <p:cxnSp>
        <p:nvCxnSpPr>
          <p:cNvPr id="29701" name="Connettore 1 10"/>
          <p:cNvCxnSpPr>
            <a:cxnSpLocks noChangeShapeType="1"/>
          </p:cNvCxnSpPr>
          <p:nvPr/>
        </p:nvCxnSpPr>
        <p:spPr bwMode="auto">
          <a:xfrm>
            <a:off x="4787900" y="6092825"/>
            <a:ext cx="3744913"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cxnSp>
      <p:cxnSp>
        <p:nvCxnSpPr>
          <p:cNvPr id="29702" name="Connettore 1 13"/>
          <p:cNvCxnSpPr>
            <a:cxnSpLocks noChangeShapeType="1"/>
          </p:cNvCxnSpPr>
          <p:nvPr/>
        </p:nvCxnSpPr>
        <p:spPr bwMode="auto">
          <a:xfrm>
            <a:off x="4787900" y="6300788"/>
            <a:ext cx="3744913" cy="7937"/>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23448507"/>
      </p:ext>
    </p:extLst>
  </p:cSld>
  <p:clrMapOvr>
    <a:masterClrMapping/>
  </p:clrMapOvr>
  <p:transition>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Segnaposto contenuto 3" descr="tDCS schema della metodica.bmp"/>
          <p:cNvPicPr>
            <a:picLocks noGrp="1" noChangeAspect="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251520" y="116632"/>
            <a:ext cx="8784976" cy="6480720"/>
          </a:xfrm>
        </p:spPr>
      </p:pic>
      <p:sp>
        <p:nvSpPr>
          <p:cNvPr id="3" name="Segnaposto numero diapositiva 2"/>
          <p:cNvSpPr>
            <a:spLocks noGrp="1"/>
          </p:cNvSpPr>
          <p:nvPr>
            <p:ph type="sldNum" sz="quarter" idx="12"/>
          </p:nvPr>
        </p:nvSpPr>
        <p:spPr/>
        <p:txBody>
          <a:bodyPr/>
          <a:lstStyle>
            <a:lvl1pPr marL="342900" indent="-342900" eaLnBrk="0" hangingPunct="0">
              <a:defRPr kumimoji="1">
                <a:solidFill>
                  <a:schemeClr val="tx1"/>
                </a:solidFill>
                <a:latin typeface="Times New Roman" panose="02020603050405020304" pitchFamily="18" charset="0"/>
              </a:defRPr>
            </a:lvl1pPr>
            <a:lvl2pPr eaLnBrk="0" hangingPunct="0">
              <a:defRPr kumimoji="1">
                <a:solidFill>
                  <a:schemeClr val="tx1"/>
                </a:solidFill>
                <a:latin typeface="Times New Roman" panose="02020603050405020304" pitchFamily="18" charset="0"/>
              </a:defRPr>
            </a:lvl2pPr>
            <a:lvl3pPr marL="1143000" indent="-228600" eaLnBrk="0" hangingPunct="0">
              <a:defRPr kumimoji="1">
                <a:solidFill>
                  <a:schemeClr val="tx1"/>
                </a:solidFill>
                <a:latin typeface="Times New Roman" panose="02020603050405020304" pitchFamily="18" charset="0"/>
              </a:defRPr>
            </a:lvl3pPr>
            <a:lvl4pPr marL="1600200" indent="-228600" eaLnBrk="0" hangingPunct="0">
              <a:defRPr kumimoji="1">
                <a:solidFill>
                  <a:schemeClr val="tx1"/>
                </a:solidFill>
                <a:latin typeface="Times New Roman" panose="02020603050405020304" pitchFamily="18" charset="0"/>
              </a:defRPr>
            </a:lvl4pPr>
            <a:lvl5pPr marL="2057400" indent="-228600" eaLnBrk="0" hangingPunct="0">
              <a:defRPr kumimoj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defRPr>
            </a:lvl9pPr>
          </a:lstStyle>
          <a:p>
            <a:pPr lvl="1" eaLnBrk="1" hangingPunct="1"/>
            <a:fld id="{B58501E9-4FE1-4D84-9231-FD96288444AF}" type="slidenum">
              <a:rPr kumimoji="0" lang="it-IT">
                <a:latin typeface="Arial" panose="020B0604020202020204" pitchFamily="34" charset="0"/>
              </a:rPr>
              <a:pPr lvl="1" eaLnBrk="1" hangingPunct="1"/>
              <a:t>77</a:t>
            </a:fld>
            <a:endParaRPr kumimoji="0" lang="it-IT" dirty="0"/>
          </a:p>
        </p:txBody>
      </p:sp>
    </p:spTree>
    <p:extLst>
      <p:ext uri="{BB962C8B-B14F-4D97-AF65-F5344CB8AC3E}">
        <p14:creationId xmlns:p14="http://schemas.microsoft.com/office/powerpoint/2010/main" val="1984326782"/>
      </p:ext>
    </p:extLst>
  </p:cSld>
  <p:clrMapOvr>
    <a:masterClrMapping/>
  </p:clrMapOvr>
  <p:transition>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Segnaposto contenuto 3" descr="Brain Stimulator.JPG"/>
          <p:cNvPicPr>
            <a:picLocks noGrp="1" noChangeAspect="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323528" y="332656"/>
            <a:ext cx="8406135" cy="6336704"/>
          </a:xfrm>
        </p:spPr>
      </p:pic>
      <p:sp>
        <p:nvSpPr>
          <p:cNvPr id="3" name="Segnaposto numero diapositiva 2"/>
          <p:cNvSpPr>
            <a:spLocks noGrp="1"/>
          </p:cNvSpPr>
          <p:nvPr>
            <p:ph type="sldNum" sz="quarter" idx="12"/>
          </p:nvPr>
        </p:nvSpPr>
        <p:spPr/>
        <p:txBody>
          <a:bodyPr/>
          <a:lstStyle>
            <a:lvl1pPr marL="342900" indent="-342900" eaLnBrk="0" hangingPunct="0">
              <a:defRPr kumimoji="1">
                <a:solidFill>
                  <a:schemeClr val="tx1"/>
                </a:solidFill>
                <a:latin typeface="Times New Roman" panose="02020603050405020304" pitchFamily="18" charset="0"/>
              </a:defRPr>
            </a:lvl1pPr>
            <a:lvl2pPr eaLnBrk="0" hangingPunct="0">
              <a:defRPr kumimoji="1">
                <a:solidFill>
                  <a:schemeClr val="tx1"/>
                </a:solidFill>
                <a:latin typeface="Times New Roman" panose="02020603050405020304" pitchFamily="18" charset="0"/>
              </a:defRPr>
            </a:lvl2pPr>
            <a:lvl3pPr marL="1143000" indent="-228600" eaLnBrk="0" hangingPunct="0">
              <a:defRPr kumimoji="1">
                <a:solidFill>
                  <a:schemeClr val="tx1"/>
                </a:solidFill>
                <a:latin typeface="Times New Roman" panose="02020603050405020304" pitchFamily="18" charset="0"/>
              </a:defRPr>
            </a:lvl3pPr>
            <a:lvl4pPr marL="1600200" indent="-228600" eaLnBrk="0" hangingPunct="0">
              <a:defRPr kumimoji="1">
                <a:solidFill>
                  <a:schemeClr val="tx1"/>
                </a:solidFill>
                <a:latin typeface="Times New Roman" panose="02020603050405020304" pitchFamily="18" charset="0"/>
              </a:defRPr>
            </a:lvl4pPr>
            <a:lvl5pPr marL="2057400" indent="-228600" eaLnBrk="0" hangingPunct="0">
              <a:defRPr kumimoj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defRPr>
            </a:lvl9pPr>
          </a:lstStyle>
          <a:p>
            <a:pPr lvl="1" eaLnBrk="1" hangingPunct="1"/>
            <a:fld id="{1B257AC2-55B7-48F2-9A3E-3E9FF0B9B538}" type="slidenum">
              <a:rPr kumimoji="0" lang="it-IT">
                <a:latin typeface="Arial" panose="020B0604020202020204" pitchFamily="34" charset="0"/>
              </a:rPr>
              <a:pPr lvl="1" eaLnBrk="1" hangingPunct="1"/>
              <a:t>78</a:t>
            </a:fld>
            <a:endParaRPr kumimoji="0" lang="it-IT" dirty="0"/>
          </a:p>
        </p:txBody>
      </p:sp>
    </p:spTree>
    <p:extLst>
      <p:ext uri="{BB962C8B-B14F-4D97-AF65-F5344CB8AC3E}">
        <p14:creationId xmlns:p14="http://schemas.microsoft.com/office/powerpoint/2010/main" val="2471164301"/>
      </p:ext>
    </p:extLst>
  </p:cSld>
  <p:clrMapOvr>
    <a:masterClrMapping/>
  </p:clrMapOvr>
  <p:transition>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Segnaposto contenuto 3" descr="Mappe per tDCS - Depressione.jpg"/>
          <p:cNvPicPr>
            <a:picLocks noGrp="1" noChangeAspect="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2411413" y="188913"/>
            <a:ext cx="4514850" cy="6553200"/>
          </a:xfrm>
        </p:spPr>
      </p:pic>
      <p:sp>
        <p:nvSpPr>
          <p:cNvPr id="3" name="Segnaposto numero diapositiva 2"/>
          <p:cNvSpPr>
            <a:spLocks noGrp="1"/>
          </p:cNvSpPr>
          <p:nvPr>
            <p:ph type="sldNum" sz="quarter" idx="12"/>
          </p:nvPr>
        </p:nvSpPr>
        <p:spPr/>
        <p:txBody>
          <a:bodyPr/>
          <a:lstStyle>
            <a:lvl1pPr marL="342900" indent="-342900" eaLnBrk="0" hangingPunct="0">
              <a:defRPr kumimoji="1">
                <a:solidFill>
                  <a:schemeClr val="tx1"/>
                </a:solidFill>
                <a:latin typeface="Times New Roman" panose="02020603050405020304" pitchFamily="18" charset="0"/>
              </a:defRPr>
            </a:lvl1pPr>
            <a:lvl2pPr eaLnBrk="0" hangingPunct="0">
              <a:defRPr kumimoji="1">
                <a:solidFill>
                  <a:schemeClr val="tx1"/>
                </a:solidFill>
                <a:latin typeface="Times New Roman" panose="02020603050405020304" pitchFamily="18" charset="0"/>
              </a:defRPr>
            </a:lvl2pPr>
            <a:lvl3pPr marL="1143000" indent="-228600" eaLnBrk="0" hangingPunct="0">
              <a:defRPr kumimoji="1">
                <a:solidFill>
                  <a:schemeClr val="tx1"/>
                </a:solidFill>
                <a:latin typeface="Times New Roman" panose="02020603050405020304" pitchFamily="18" charset="0"/>
              </a:defRPr>
            </a:lvl3pPr>
            <a:lvl4pPr marL="1600200" indent="-228600" eaLnBrk="0" hangingPunct="0">
              <a:defRPr kumimoji="1">
                <a:solidFill>
                  <a:schemeClr val="tx1"/>
                </a:solidFill>
                <a:latin typeface="Times New Roman" panose="02020603050405020304" pitchFamily="18" charset="0"/>
              </a:defRPr>
            </a:lvl4pPr>
            <a:lvl5pPr marL="2057400" indent="-228600" eaLnBrk="0" hangingPunct="0">
              <a:defRPr kumimoj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defRPr>
            </a:lvl9pPr>
          </a:lstStyle>
          <a:p>
            <a:pPr lvl="1" eaLnBrk="1" hangingPunct="1"/>
            <a:fld id="{1F21598D-15B1-43EB-B219-B429DCC71660}" type="slidenum">
              <a:rPr kumimoji="0" lang="it-IT">
                <a:latin typeface="Arial" panose="020B0604020202020204" pitchFamily="34" charset="0"/>
              </a:rPr>
              <a:pPr lvl="1" eaLnBrk="1" hangingPunct="1"/>
              <a:t>79</a:t>
            </a:fld>
            <a:endParaRPr kumimoji="0" lang="it-IT" dirty="0"/>
          </a:p>
        </p:txBody>
      </p:sp>
    </p:spTree>
    <p:extLst>
      <p:ext uri="{BB962C8B-B14F-4D97-AF65-F5344CB8AC3E}">
        <p14:creationId xmlns:p14="http://schemas.microsoft.com/office/powerpoint/2010/main" val="3758206668"/>
      </p:ext>
    </p:extLst>
  </p:cSld>
  <p:clrMapOvr>
    <a:masterClrMapping/>
  </p:clrMapOvr>
  <p:transition>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5"/>
          <p:cNvSpPr txBox="1">
            <a:spLocks noGrp="1"/>
          </p:cNvSpPr>
          <p:nvPr/>
        </p:nvSpPr>
        <p:spPr bwMode="auto">
          <a:xfrm>
            <a:off x="3124200" y="6248400"/>
            <a:ext cx="2895600" cy="476250"/>
          </a:xfrm>
          <a:prstGeom prst="rect">
            <a:avLst/>
          </a:prstGeom>
          <a:noFill/>
          <a:ln>
            <a:miter lim="800000"/>
            <a:headEnd/>
            <a:tailEnd/>
          </a:ln>
        </p:spPr>
        <p:txBody>
          <a:bodyPr anchor="b"/>
          <a:lstStyle/>
          <a:p>
            <a:pPr lvl="1">
              <a:defRPr/>
            </a:pPr>
            <a:fld id="{46E8F8E0-E8D3-47E9-BE50-A23B121D4A69}" type="slidenum">
              <a:rPr kumimoji="0" lang="it-IT" sz="1400">
                <a:latin typeface="Garamond" pitchFamily="18" charset="0"/>
              </a:rPr>
              <a:pPr lvl="1">
                <a:defRPr/>
              </a:pPr>
              <a:t>8</a:t>
            </a:fld>
            <a:endParaRPr kumimoji="0" lang="it-IT" sz="1400" dirty="0">
              <a:latin typeface="+mn-lt"/>
            </a:endParaRPr>
          </a:p>
        </p:txBody>
      </p:sp>
      <p:sp>
        <p:nvSpPr>
          <p:cNvPr id="23555" name="Rectangle 3"/>
          <p:cNvSpPr>
            <a:spLocks noGrp="1" noChangeArrowheads="1"/>
          </p:cNvSpPr>
          <p:nvPr>
            <p:ph type="body" idx="4294967295"/>
          </p:nvPr>
        </p:nvSpPr>
        <p:spPr/>
        <p:txBody>
          <a:bodyPr lIns="91440" tIns="45720" rIns="91440" bIns="45720"/>
          <a:lstStyle/>
          <a:p>
            <a:pPr eaLnBrk="1" hangingPunct="1">
              <a:defRPr/>
            </a:pPr>
            <a:endParaRPr lang="it-IT" altLang="it-IT" dirty="0" smtClean="0">
              <a:effectLst>
                <a:outerShdw blurRad="38100" dist="38100" dir="2700000" algn="tl">
                  <a:srgbClr val="000000"/>
                </a:outerShdw>
              </a:effectLst>
            </a:endParaRPr>
          </a:p>
        </p:txBody>
      </p:sp>
      <p:pic>
        <p:nvPicPr>
          <p:cNvPr id="28676" name="Picture 4" descr="DSCN2099"/>
          <p:cNvPicPr>
            <a:picLocks noChangeAspect="1" noChangeArrowheads="1"/>
          </p:cNvPicPr>
          <p:nvPr/>
        </p:nvPicPr>
        <p:blipFill>
          <a:blip r:embed="rId2" cstate="print"/>
          <a:srcRect/>
          <a:stretch>
            <a:fillRect/>
          </a:stretch>
        </p:blipFill>
        <p:spPr bwMode="auto">
          <a:xfrm>
            <a:off x="214313" y="115888"/>
            <a:ext cx="8821737" cy="6553200"/>
          </a:xfrm>
          <a:prstGeom prst="rect">
            <a:avLst/>
          </a:prstGeom>
          <a:noFill/>
          <a:ln w="9525">
            <a:noFill/>
            <a:miter lim="800000"/>
            <a:headEnd/>
            <a:tailEnd/>
          </a:ln>
        </p:spPr>
      </p:pic>
    </p:spTree>
  </p:cSld>
  <p:clrMapOvr>
    <a:masterClrMapping/>
  </p:clrMapOvr>
  <p:transition>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Segnaposto contenuto 4" descr="tDCS MOntage for anxiety.jpg"/>
          <p:cNvPicPr>
            <a:picLocks noGrp="1" noChangeAspect="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2303463" y="609600"/>
            <a:ext cx="4838700" cy="5486400"/>
          </a:xfrm>
        </p:spPr>
      </p:pic>
      <p:sp>
        <p:nvSpPr>
          <p:cNvPr id="3" name="Segnaposto numero diapositiva 2"/>
          <p:cNvSpPr>
            <a:spLocks noGrp="1"/>
          </p:cNvSpPr>
          <p:nvPr>
            <p:ph type="sldNum" sz="quarter" idx="12"/>
          </p:nvPr>
        </p:nvSpPr>
        <p:spPr/>
        <p:txBody>
          <a:bodyPr/>
          <a:lstStyle>
            <a:lvl1pPr marL="342900" indent="-342900" eaLnBrk="0" hangingPunct="0">
              <a:defRPr kumimoji="1">
                <a:solidFill>
                  <a:schemeClr val="tx1"/>
                </a:solidFill>
                <a:latin typeface="Times New Roman" panose="02020603050405020304" pitchFamily="18" charset="0"/>
              </a:defRPr>
            </a:lvl1pPr>
            <a:lvl2pPr eaLnBrk="0" hangingPunct="0">
              <a:defRPr kumimoji="1">
                <a:solidFill>
                  <a:schemeClr val="tx1"/>
                </a:solidFill>
                <a:latin typeface="Times New Roman" panose="02020603050405020304" pitchFamily="18" charset="0"/>
              </a:defRPr>
            </a:lvl2pPr>
            <a:lvl3pPr marL="1143000" indent="-228600" eaLnBrk="0" hangingPunct="0">
              <a:defRPr kumimoji="1">
                <a:solidFill>
                  <a:schemeClr val="tx1"/>
                </a:solidFill>
                <a:latin typeface="Times New Roman" panose="02020603050405020304" pitchFamily="18" charset="0"/>
              </a:defRPr>
            </a:lvl3pPr>
            <a:lvl4pPr marL="1600200" indent="-228600" eaLnBrk="0" hangingPunct="0">
              <a:defRPr kumimoji="1">
                <a:solidFill>
                  <a:schemeClr val="tx1"/>
                </a:solidFill>
                <a:latin typeface="Times New Roman" panose="02020603050405020304" pitchFamily="18" charset="0"/>
              </a:defRPr>
            </a:lvl4pPr>
            <a:lvl5pPr marL="2057400" indent="-228600" eaLnBrk="0" hangingPunct="0">
              <a:defRPr kumimoj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defRPr>
            </a:lvl9pPr>
          </a:lstStyle>
          <a:p>
            <a:pPr lvl="1" eaLnBrk="1" hangingPunct="1"/>
            <a:fld id="{8EAF4FDE-732F-4EEB-AA84-EA022EA189BA}" type="slidenum">
              <a:rPr kumimoji="0" lang="it-IT">
                <a:latin typeface="Arial" panose="020B0604020202020204" pitchFamily="34" charset="0"/>
              </a:rPr>
              <a:pPr lvl="1" eaLnBrk="1" hangingPunct="1"/>
              <a:t>80</a:t>
            </a:fld>
            <a:endParaRPr kumimoji="0" lang="it-IT" dirty="0"/>
          </a:p>
        </p:txBody>
      </p:sp>
    </p:spTree>
    <p:extLst>
      <p:ext uri="{BB962C8B-B14F-4D97-AF65-F5344CB8AC3E}">
        <p14:creationId xmlns:p14="http://schemas.microsoft.com/office/powerpoint/2010/main" val="794890902"/>
      </p:ext>
    </p:extLst>
  </p:cSld>
  <p:clrMapOvr>
    <a:masterClrMapping/>
  </p:clrMapOvr>
  <p:transition>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pPr lvl="1">
              <a:defRPr/>
            </a:pPr>
            <a:fld id="{C7566807-CD67-4BBB-9299-71CDF7FE4A16}" type="slidenum">
              <a:rPr lang="it-IT" smtClean="0"/>
              <a:pPr lvl="1">
                <a:defRPr/>
              </a:pPr>
              <a:t>81</a:t>
            </a:fld>
            <a:endParaRPr lang="it-IT" dirty="0">
              <a:latin typeface="+mn-lt"/>
            </a:endParaRPr>
          </a:p>
        </p:txBody>
      </p:sp>
      <p:pic>
        <p:nvPicPr>
          <p:cNvPr id="1026" name="Picture 2" descr="http://www.diytdcs.com/media/Kropotov.jpg"/>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bwMode="auto">
          <a:xfrm>
            <a:off x="1072807" y="609600"/>
            <a:ext cx="730001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510153"/>
      </p:ext>
    </p:extLst>
  </p:cSld>
  <p:clrMapOvr>
    <a:masterClrMapping/>
  </p:clrMapOvr>
  <p:transition>
    <p:cu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egnaposto contenuto 1"/>
          <p:cNvSpPr>
            <a:spLocks noGrp="1"/>
          </p:cNvSpPr>
          <p:nvPr>
            <p:ph/>
          </p:nvPr>
        </p:nvSpPr>
        <p:spPr>
          <a:xfrm>
            <a:off x="682625" y="260350"/>
            <a:ext cx="8080375" cy="6408738"/>
          </a:xfrm>
        </p:spPr>
        <p:txBody>
          <a:bodyPr/>
          <a:lstStyle/>
          <a:p>
            <a:pPr marL="0" indent="0" algn="ctr">
              <a:buNone/>
            </a:pPr>
            <a:r>
              <a:rPr lang="en-US" sz="4000" b="1" dirty="0" smtClean="0"/>
              <a:t>tDCS for Addictive disorders</a:t>
            </a:r>
          </a:p>
          <a:p>
            <a:pPr marL="0" indent="0" algn="ctr">
              <a:buNone/>
            </a:pPr>
            <a:r>
              <a:rPr lang="en-US" sz="4000" b="1" dirty="0" smtClean="0"/>
              <a:t>the electrodes montage</a:t>
            </a:r>
            <a:endParaRPr lang="en-US" sz="4000" dirty="0" smtClean="0"/>
          </a:p>
          <a:p>
            <a:pPr marL="0" indent="0">
              <a:buNone/>
            </a:pPr>
            <a:endParaRPr lang="en-US" sz="1200" dirty="0" smtClean="0"/>
          </a:p>
          <a:p>
            <a:pPr marL="0" indent="0" algn="just">
              <a:buNone/>
            </a:pPr>
            <a:r>
              <a:rPr lang="en-US" dirty="0" smtClean="0"/>
              <a:t>A typical montage is prefrontal transcranial direct current stimulation (tDCS) (</a:t>
            </a:r>
            <a:r>
              <a:rPr lang="en-US" b="1" dirty="0" smtClean="0"/>
              <a:t>anode over the right prefrontal cortex and cathode over the left prefrontal cortex</a:t>
            </a:r>
            <a:r>
              <a:rPr lang="en-US" dirty="0" smtClean="0"/>
              <a:t>)</a:t>
            </a:r>
            <a:r>
              <a:rPr lang="en-US" sz="1600" dirty="0" smtClean="0"/>
              <a:t>.</a:t>
            </a:r>
          </a:p>
          <a:p>
            <a:pPr algn="just"/>
            <a:endParaRPr lang="it-IT" sz="1800" dirty="0" smtClean="0"/>
          </a:p>
          <a:p>
            <a:pPr algn="just"/>
            <a:endParaRPr lang="it-IT" sz="1800" dirty="0" smtClean="0"/>
          </a:p>
          <a:p>
            <a:endParaRPr lang="it-IT" sz="2000" dirty="0" smtClean="0"/>
          </a:p>
          <a:p>
            <a:pPr marL="0" indent="0">
              <a:buNone/>
            </a:pPr>
            <a:r>
              <a:rPr lang="it-IT" sz="2000" dirty="0" smtClean="0"/>
              <a:t>   </a:t>
            </a:r>
          </a:p>
          <a:p>
            <a:endParaRPr lang="it-IT" sz="2400" dirty="0" smtClean="0"/>
          </a:p>
        </p:txBody>
      </p:sp>
      <p:sp>
        <p:nvSpPr>
          <p:cNvPr id="3" name="Segnaposto numero diapositiva 2"/>
          <p:cNvSpPr>
            <a:spLocks noGrp="1"/>
          </p:cNvSpPr>
          <p:nvPr>
            <p:ph type="sldNum" sz="quarter" idx="12"/>
          </p:nvPr>
        </p:nvSpPr>
        <p:spPr/>
        <p:txBody>
          <a:bodyPr/>
          <a:lstStyle>
            <a:lvl1pPr marL="342900" indent="-342900" eaLnBrk="0" hangingPunct="0">
              <a:defRPr kumimoji="1">
                <a:solidFill>
                  <a:schemeClr val="tx1"/>
                </a:solidFill>
                <a:latin typeface="Times New Roman" panose="02020603050405020304" pitchFamily="18" charset="0"/>
              </a:defRPr>
            </a:lvl1pPr>
            <a:lvl2pPr eaLnBrk="0" hangingPunct="0">
              <a:defRPr kumimoji="1">
                <a:solidFill>
                  <a:schemeClr val="tx1"/>
                </a:solidFill>
                <a:latin typeface="Times New Roman" panose="02020603050405020304" pitchFamily="18" charset="0"/>
              </a:defRPr>
            </a:lvl2pPr>
            <a:lvl3pPr marL="1143000" indent="-228600" eaLnBrk="0" hangingPunct="0">
              <a:defRPr kumimoji="1">
                <a:solidFill>
                  <a:schemeClr val="tx1"/>
                </a:solidFill>
                <a:latin typeface="Times New Roman" panose="02020603050405020304" pitchFamily="18" charset="0"/>
              </a:defRPr>
            </a:lvl3pPr>
            <a:lvl4pPr marL="1600200" indent="-228600" eaLnBrk="0" hangingPunct="0">
              <a:defRPr kumimoji="1">
                <a:solidFill>
                  <a:schemeClr val="tx1"/>
                </a:solidFill>
                <a:latin typeface="Times New Roman" panose="02020603050405020304" pitchFamily="18" charset="0"/>
              </a:defRPr>
            </a:lvl4pPr>
            <a:lvl5pPr marL="2057400" indent="-228600" eaLnBrk="0" hangingPunct="0">
              <a:defRPr kumimoji="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defRPr>
            </a:lvl9pPr>
          </a:lstStyle>
          <a:p>
            <a:pPr lvl="1" eaLnBrk="1" hangingPunct="1"/>
            <a:fld id="{BCB80693-9755-4645-97A5-51E475777484}" type="slidenum">
              <a:rPr kumimoji="0" lang="it-IT">
                <a:latin typeface="Arial" panose="020B0604020202020204" pitchFamily="34" charset="0"/>
              </a:rPr>
              <a:pPr lvl="1" eaLnBrk="1" hangingPunct="1"/>
              <a:t>82</a:t>
            </a:fld>
            <a:endParaRPr kumimoji="0" lang="it-IT" dirty="0"/>
          </a:p>
        </p:txBody>
      </p:sp>
      <p:pic>
        <p:nvPicPr>
          <p:cNvPr id="159748" name="Immagine 4" descr="Montaggio tDCS per craving.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3717032"/>
            <a:ext cx="3527351" cy="302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5129008"/>
      </p:ext>
    </p:extLst>
  </p:cSld>
  <p:clrMapOvr>
    <a:masterClrMapping/>
  </p:clrMapOvr>
  <p:transition>
    <p:cu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980728"/>
            <a:ext cx="8080375" cy="1143000"/>
          </a:xfrm>
        </p:spPr>
        <p:txBody>
          <a:bodyPr/>
          <a:lstStyle/>
          <a:p>
            <a:pPr algn="ctr"/>
            <a:r>
              <a:rPr lang="en-US" sz="3600" b="1" dirty="0" smtClean="0">
                <a:effectLst/>
              </a:rPr>
              <a:t>My personal point of view on tDCS</a:t>
            </a:r>
            <a:endParaRPr lang="en-US" sz="3600" b="1" dirty="0">
              <a:effectLst/>
            </a:endParaRPr>
          </a:p>
        </p:txBody>
      </p:sp>
      <p:sp>
        <p:nvSpPr>
          <p:cNvPr id="3" name="Segnaposto contenuto 2"/>
          <p:cNvSpPr>
            <a:spLocks noGrp="1"/>
          </p:cNvSpPr>
          <p:nvPr>
            <p:ph idx="1"/>
          </p:nvPr>
        </p:nvSpPr>
        <p:spPr>
          <a:xfrm>
            <a:off x="682625" y="2564904"/>
            <a:ext cx="7772400" cy="3531096"/>
          </a:xfrm>
        </p:spPr>
        <p:txBody>
          <a:bodyPr/>
          <a:lstStyle/>
          <a:p>
            <a:pPr marL="0" indent="0" algn="just">
              <a:buNone/>
            </a:pPr>
            <a:r>
              <a:rPr lang="en-US" sz="4000" b="1" dirty="0" smtClean="0"/>
              <a:t>It is not a therapy but just a technique of Neurotherapy which must be integrated into Psychotherapy and Rehabilitation!</a:t>
            </a:r>
            <a:endParaRPr lang="en-US" sz="4000" b="1" dirty="0"/>
          </a:p>
        </p:txBody>
      </p:sp>
      <p:sp>
        <p:nvSpPr>
          <p:cNvPr id="4" name="Segnaposto numero diapositiva 3"/>
          <p:cNvSpPr>
            <a:spLocks noGrp="1"/>
          </p:cNvSpPr>
          <p:nvPr>
            <p:ph type="sldNum" sz="quarter" idx="12"/>
          </p:nvPr>
        </p:nvSpPr>
        <p:spPr/>
        <p:txBody>
          <a:bodyPr/>
          <a:lstStyle/>
          <a:p>
            <a:pPr lvl="1">
              <a:defRPr/>
            </a:pPr>
            <a:fld id="{920B6FF7-6FCA-4EF7-8DB3-1640CC69DD40}" type="slidenum">
              <a:rPr lang="it-IT" smtClean="0"/>
              <a:pPr lvl="1">
                <a:defRPr/>
              </a:pPr>
              <a:t>83</a:t>
            </a:fld>
            <a:endParaRPr lang="it-IT" dirty="0">
              <a:latin typeface="+mn-lt"/>
            </a:endParaRPr>
          </a:p>
        </p:txBody>
      </p:sp>
    </p:spTree>
    <p:extLst>
      <p:ext uri="{BB962C8B-B14F-4D97-AF65-F5344CB8AC3E}">
        <p14:creationId xmlns:p14="http://schemas.microsoft.com/office/powerpoint/2010/main" val="2427744077"/>
      </p:ext>
    </p:extLst>
  </p:cSld>
  <p:clrMapOvr>
    <a:masterClrMapping/>
  </p:clrMapOvr>
  <p:transition>
    <p:cu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12471"/>
            <a:ext cx="8439472" cy="1040265"/>
          </a:xfrm>
        </p:spPr>
        <p:txBody>
          <a:bodyPr/>
          <a:lstStyle/>
          <a:p>
            <a:pPr algn="ctr"/>
            <a:r>
              <a:rPr lang="it-IT" sz="3200" b="1" dirty="0" smtClean="0"/>
              <a:t>ALETEIA Clinical Center and Neuroscience-Based Cognitive Therapy</a:t>
            </a:r>
            <a:endParaRPr lang="it-IT" sz="3200" b="1" dirty="0"/>
          </a:p>
        </p:txBody>
      </p:sp>
      <p:sp>
        <p:nvSpPr>
          <p:cNvPr id="3" name="Segnaposto contenuto 2"/>
          <p:cNvSpPr>
            <a:spLocks noGrp="1"/>
          </p:cNvSpPr>
          <p:nvPr>
            <p:ph idx="1"/>
          </p:nvPr>
        </p:nvSpPr>
        <p:spPr>
          <a:xfrm>
            <a:off x="539552" y="1052736"/>
            <a:ext cx="7915473" cy="4940529"/>
          </a:xfrm>
        </p:spPr>
        <p:txBody>
          <a:bodyPr/>
          <a:lstStyle/>
          <a:p>
            <a:pPr marL="0" indent="0" algn="ctr">
              <a:buNone/>
            </a:pPr>
            <a:r>
              <a:rPr lang="en-US" b="1" dirty="0" smtClean="0"/>
              <a:t>I set up two clinical and research Units in Enna and Catania named</a:t>
            </a:r>
          </a:p>
          <a:p>
            <a:pPr marL="0" indent="0" algn="ctr">
              <a:buNone/>
            </a:pPr>
            <a:r>
              <a:rPr lang="en-US" b="1" dirty="0" smtClean="0"/>
              <a:t> </a:t>
            </a:r>
            <a:r>
              <a:rPr lang="en-US" sz="4000" b="1" i="1" dirty="0" smtClean="0"/>
              <a:t>Centro Clinico ALETEIA.</a:t>
            </a:r>
            <a:endParaRPr lang="en-US" b="1" i="1" dirty="0" smtClean="0"/>
          </a:p>
          <a:p>
            <a:pPr marL="0" indent="0" algn="just">
              <a:buNone/>
            </a:pPr>
            <a:endParaRPr lang="en-US" sz="1000" b="1" dirty="0" smtClean="0"/>
          </a:p>
          <a:p>
            <a:pPr marL="0" indent="0" algn="just">
              <a:buNone/>
            </a:pPr>
            <a:r>
              <a:rPr lang="en-US" b="1" dirty="0" smtClean="0"/>
              <a:t>In this Centers we apply an integrated, complex, neuroscience and evidence based approach to the treatment of mental disorders.</a:t>
            </a:r>
          </a:p>
          <a:p>
            <a:pPr marL="0" indent="0" algn="just">
              <a:buNone/>
            </a:pPr>
            <a:endParaRPr lang="en-US" sz="1050" b="1" dirty="0" smtClean="0"/>
          </a:p>
          <a:p>
            <a:pPr marL="0" indent="0" algn="just">
              <a:buNone/>
            </a:pPr>
            <a:r>
              <a:rPr lang="en-US" b="1" dirty="0" smtClean="0"/>
              <a:t>When I was young, mental disorders were incurable, nowadays they are treatable, tomorrow the complete recovery will be possible!</a:t>
            </a:r>
          </a:p>
          <a:p>
            <a:pPr marL="0" indent="0">
              <a:buNone/>
            </a:pPr>
            <a:endParaRPr lang="it-IT" dirty="0" smtClean="0"/>
          </a:p>
          <a:p>
            <a:pPr marL="0" indent="0">
              <a:buNone/>
            </a:pPr>
            <a:endParaRPr lang="it-IT" dirty="0" smtClean="0"/>
          </a:p>
          <a:p>
            <a:pPr marL="0" indent="0">
              <a:buNone/>
            </a:pPr>
            <a:endParaRPr lang="it-IT" dirty="0"/>
          </a:p>
          <a:p>
            <a:pPr marL="0" indent="0">
              <a:buNone/>
            </a:pPr>
            <a:endParaRPr lang="it-IT" dirty="0"/>
          </a:p>
        </p:txBody>
      </p:sp>
      <p:sp>
        <p:nvSpPr>
          <p:cNvPr id="4" name="Segnaposto numero diapositiva 3"/>
          <p:cNvSpPr>
            <a:spLocks noGrp="1"/>
          </p:cNvSpPr>
          <p:nvPr>
            <p:ph type="sldNum" sz="quarter" idx="12"/>
          </p:nvPr>
        </p:nvSpPr>
        <p:spPr/>
        <p:txBody>
          <a:bodyPr/>
          <a:lstStyle/>
          <a:p>
            <a:pPr lvl="1">
              <a:defRPr/>
            </a:pPr>
            <a:fld id="{920B6FF7-6FCA-4EF7-8DB3-1640CC69DD40}" type="slidenum">
              <a:rPr lang="it-IT" smtClean="0"/>
              <a:pPr lvl="1">
                <a:defRPr/>
              </a:pPr>
              <a:t>84</a:t>
            </a:fld>
            <a:endParaRPr lang="it-IT" dirty="0">
              <a:latin typeface="+mn-lt"/>
            </a:endParaRPr>
          </a:p>
        </p:txBody>
      </p:sp>
    </p:spTree>
    <p:extLst>
      <p:ext uri="{BB962C8B-B14F-4D97-AF65-F5344CB8AC3E}">
        <p14:creationId xmlns:p14="http://schemas.microsoft.com/office/powerpoint/2010/main" val="2353928071"/>
      </p:ext>
    </p:extLst>
  </p:cSld>
  <p:clrMapOvr>
    <a:masterClrMapping/>
  </p:clrMapOvr>
  <p:transition>
    <p:cu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4680" y="136252"/>
            <a:ext cx="8224391" cy="720080"/>
          </a:xfrm>
        </p:spPr>
        <p:txBody>
          <a:bodyPr/>
          <a:lstStyle/>
          <a:p>
            <a:pPr algn="ctr"/>
            <a:r>
              <a:rPr lang="en-US" b="1" dirty="0" smtClean="0">
                <a:effectLst/>
              </a:rPr>
              <a:t>Is Tullio Scrimali a dreamer ?</a:t>
            </a:r>
            <a:endParaRPr lang="en-US" b="1" dirty="0">
              <a:effectLst/>
            </a:endParaRPr>
          </a:p>
        </p:txBody>
      </p:sp>
      <p:sp>
        <p:nvSpPr>
          <p:cNvPr id="3" name="Segnaposto contenuto 2"/>
          <p:cNvSpPr>
            <a:spLocks noGrp="1"/>
          </p:cNvSpPr>
          <p:nvPr>
            <p:ph idx="1"/>
          </p:nvPr>
        </p:nvSpPr>
        <p:spPr>
          <a:xfrm>
            <a:off x="467544" y="908720"/>
            <a:ext cx="7987481" cy="5187280"/>
          </a:xfrm>
        </p:spPr>
        <p:txBody>
          <a:bodyPr/>
          <a:lstStyle/>
          <a:p>
            <a:pPr marL="0" indent="0" algn="just">
              <a:buNone/>
            </a:pPr>
            <a:r>
              <a:rPr lang="en-US" b="1" i="1" dirty="0" smtClean="0"/>
              <a:t>You may say I am a dreamer but I am not the only one!  One day you will join us and the world will be one!</a:t>
            </a:r>
          </a:p>
          <a:p>
            <a:pPr marL="0" indent="0">
              <a:buNone/>
            </a:pPr>
            <a:endParaRPr lang="it-IT" dirty="0"/>
          </a:p>
        </p:txBody>
      </p:sp>
      <p:sp>
        <p:nvSpPr>
          <p:cNvPr id="4" name="Segnaposto numero diapositiva 3"/>
          <p:cNvSpPr>
            <a:spLocks noGrp="1"/>
          </p:cNvSpPr>
          <p:nvPr>
            <p:ph type="sldNum" sz="quarter" idx="12"/>
          </p:nvPr>
        </p:nvSpPr>
        <p:spPr/>
        <p:txBody>
          <a:bodyPr/>
          <a:lstStyle/>
          <a:p>
            <a:pPr lvl="1">
              <a:defRPr/>
            </a:pPr>
            <a:fld id="{920B6FF7-6FCA-4EF7-8DB3-1640CC69DD40}" type="slidenum">
              <a:rPr lang="it-IT" smtClean="0"/>
              <a:pPr lvl="1">
                <a:defRPr/>
              </a:pPr>
              <a:t>85</a:t>
            </a:fld>
            <a:endParaRPr lang="it-IT" dirty="0">
              <a:latin typeface="+mn-lt"/>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187624" y="2569823"/>
            <a:ext cx="3270504" cy="4110624"/>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641212" y="2569823"/>
            <a:ext cx="3328416" cy="4102884"/>
          </a:xfrm>
          <a:prstGeom prst="rect">
            <a:avLst/>
          </a:prstGeom>
        </p:spPr>
      </p:pic>
    </p:spTree>
    <p:extLst>
      <p:ext uri="{BB962C8B-B14F-4D97-AF65-F5344CB8AC3E}">
        <p14:creationId xmlns:p14="http://schemas.microsoft.com/office/powerpoint/2010/main" val="170455825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8636" y="1093981"/>
            <a:ext cx="8080375" cy="1143000"/>
          </a:xfrm>
        </p:spPr>
        <p:txBody>
          <a:bodyPr/>
          <a:lstStyle/>
          <a:p>
            <a:pPr algn="ctr"/>
            <a:r>
              <a:rPr lang="it-IT" sz="6000" b="1" dirty="0" smtClean="0">
                <a:effectLst/>
              </a:rPr>
              <a:t>The end !</a:t>
            </a:r>
            <a:endParaRPr lang="it-IT" sz="6000" b="1" dirty="0">
              <a:effectLst/>
            </a:endParaRPr>
          </a:p>
        </p:txBody>
      </p:sp>
      <p:sp>
        <p:nvSpPr>
          <p:cNvPr id="3" name="Segnaposto contenuto 2"/>
          <p:cNvSpPr>
            <a:spLocks noGrp="1"/>
          </p:cNvSpPr>
          <p:nvPr>
            <p:ph idx="1"/>
          </p:nvPr>
        </p:nvSpPr>
        <p:spPr>
          <a:xfrm>
            <a:off x="682624" y="2438624"/>
            <a:ext cx="7772400" cy="3900264"/>
          </a:xfrm>
        </p:spPr>
        <p:txBody>
          <a:bodyPr/>
          <a:lstStyle/>
          <a:p>
            <a:pPr marL="0" indent="0" algn="ctr">
              <a:buNone/>
            </a:pPr>
            <a:r>
              <a:rPr lang="en-US" sz="4000" b="1" dirty="0" smtClean="0"/>
              <a:t>For any question or enquiry you can write an email to:</a:t>
            </a:r>
          </a:p>
          <a:p>
            <a:pPr marL="0" indent="0" algn="ctr">
              <a:buNone/>
            </a:pPr>
            <a:r>
              <a:rPr lang="en-US" sz="6600" b="1" dirty="0" smtClean="0"/>
              <a:t>tscrima@tin.it</a:t>
            </a:r>
          </a:p>
          <a:p>
            <a:pPr marL="0" indent="0">
              <a:buNone/>
            </a:pPr>
            <a:endParaRPr lang="it-IT" b="1" dirty="0"/>
          </a:p>
        </p:txBody>
      </p:sp>
      <p:sp>
        <p:nvSpPr>
          <p:cNvPr id="4" name="Segnaposto numero diapositiva 3"/>
          <p:cNvSpPr>
            <a:spLocks noGrp="1"/>
          </p:cNvSpPr>
          <p:nvPr>
            <p:ph type="sldNum" sz="quarter" idx="12"/>
          </p:nvPr>
        </p:nvSpPr>
        <p:spPr/>
        <p:txBody>
          <a:bodyPr/>
          <a:lstStyle/>
          <a:p>
            <a:pPr lvl="1">
              <a:defRPr/>
            </a:pPr>
            <a:fld id="{920B6FF7-6FCA-4EF7-8DB3-1640CC69DD40}" type="slidenum">
              <a:rPr lang="it-IT" smtClean="0"/>
              <a:pPr lvl="1">
                <a:defRPr/>
              </a:pPr>
              <a:t>86</a:t>
            </a:fld>
            <a:endParaRPr lang="it-IT" dirty="0">
              <a:latin typeface="+mn-lt"/>
            </a:endParaRPr>
          </a:p>
        </p:txBody>
      </p:sp>
    </p:spTree>
    <p:extLst>
      <p:ext uri="{BB962C8B-B14F-4D97-AF65-F5344CB8AC3E}">
        <p14:creationId xmlns:p14="http://schemas.microsoft.com/office/powerpoint/2010/main" val="1603079373"/>
      </p:ext>
    </p:extLst>
  </p:cSld>
  <p:clrMapOvr>
    <a:masterClrMapping/>
  </p:clrMapOvr>
  <p:transition>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5"/>
          <p:cNvSpPr txBox="1">
            <a:spLocks noGrp="1"/>
          </p:cNvSpPr>
          <p:nvPr/>
        </p:nvSpPr>
        <p:spPr bwMode="auto">
          <a:xfrm>
            <a:off x="3124200" y="6248400"/>
            <a:ext cx="2895600" cy="476250"/>
          </a:xfrm>
          <a:prstGeom prst="rect">
            <a:avLst/>
          </a:prstGeom>
          <a:noFill/>
          <a:ln>
            <a:miter lim="800000"/>
            <a:headEnd/>
            <a:tailEnd/>
          </a:ln>
        </p:spPr>
        <p:txBody>
          <a:bodyPr anchor="b"/>
          <a:lstStyle/>
          <a:p>
            <a:pPr lvl="1">
              <a:defRPr/>
            </a:pPr>
            <a:fld id="{5E9F300E-45E1-420A-A271-4F776FC24069}" type="slidenum">
              <a:rPr kumimoji="0" lang="it-IT" sz="1400">
                <a:latin typeface="Garamond" pitchFamily="18" charset="0"/>
              </a:rPr>
              <a:pPr lvl="1">
                <a:defRPr/>
              </a:pPr>
              <a:t>9</a:t>
            </a:fld>
            <a:endParaRPr kumimoji="0" lang="it-IT" sz="1400" dirty="0">
              <a:latin typeface="+mn-lt"/>
            </a:endParaRPr>
          </a:p>
        </p:txBody>
      </p:sp>
      <p:sp>
        <p:nvSpPr>
          <p:cNvPr id="889859" name="Rectangle 2"/>
          <p:cNvSpPr>
            <a:spLocks noGrp="1" noChangeArrowheads="1"/>
          </p:cNvSpPr>
          <p:nvPr>
            <p:ph type="title" idx="4294967295"/>
          </p:nvPr>
        </p:nvSpPr>
        <p:spPr/>
        <p:txBody>
          <a:bodyPr lIns="91440" tIns="45720" rIns="91440" bIns="45720"/>
          <a:lstStyle/>
          <a:p>
            <a:pPr eaLnBrk="1" hangingPunct="1">
              <a:defRPr/>
            </a:pPr>
            <a:endParaRPr lang="it-IT" altLang="it-IT" dirty="0" smtClean="0"/>
          </a:p>
        </p:txBody>
      </p:sp>
      <p:sp>
        <p:nvSpPr>
          <p:cNvPr id="25604" name="Rectangle 3"/>
          <p:cNvSpPr>
            <a:spLocks noGrp="1" noChangeArrowheads="1"/>
          </p:cNvSpPr>
          <p:nvPr>
            <p:ph type="body" idx="4294967295"/>
          </p:nvPr>
        </p:nvSpPr>
        <p:spPr/>
        <p:txBody>
          <a:bodyPr lIns="91440" tIns="45720" rIns="91440" bIns="45720"/>
          <a:lstStyle/>
          <a:p>
            <a:pPr eaLnBrk="1" hangingPunct="1">
              <a:defRPr/>
            </a:pPr>
            <a:endParaRPr lang="it-IT" altLang="it-IT" dirty="0" smtClean="0">
              <a:effectLst>
                <a:outerShdw blurRad="38100" dist="38100" dir="2700000" algn="tl">
                  <a:srgbClr val="000000"/>
                </a:outerShdw>
              </a:effectLst>
            </a:endParaRPr>
          </a:p>
        </p:txBody>
      </p:sp>
      <p:pic>
        <p:nvPicPr>
          <p:cNvPr id="30725" name="Picture 4" descr="Taiwan - Class for CBT and Schizophrenia"/>
          <p:cNvPicPr>
            <a:picLocks noChangeAspect="1" noChangeArrowheads="1"/>
          </p:cNvPicPr>
          <p:nvPr/>
        </p:nvPicPr>
        <p:blipFill>
          <a:blip r:embed="rId2" cstate="print"/>
          <a:srcRect/>
          <a:stretch>
            <a:fillRect/>
          </a:stretch>
        </p:blipFill>
        <p:spPr bwMode="auto">
          <a:xfrm>
            <a:off x="179388" y="188913"/>
            <a:ext cx="8785225" cy="6480175"/>
          </a:xfrm>
          <a:prstGeom prst="rect">
            <a:avLst/>
          </a:prstGeom>
          <a:noFill/>
          <a:ln w="9525">
            <a:noFill/>
            <a:miter lim="800000"/>
            <a:headEnd/>
            <a:tailEnd/>
          </a:ln>
        </p:spPr>
      </p:pic>
    </p:spTree>
  </p:cSld>
  <p:clrMapOvr>
    <a:masterClrMapping/>
  </p:clrMapOvr>
  <p:transition>
    <p:cut/>
  </p:transition>
  <p:timing>
    <p:tnLst>
      <p:par>
        <p:cTn id="1" dur="indefinite" restart="never" nodeType="tmRoot"/>
      </p:par>
    </p:tnLst>
  </p:timing>
</p:sld>
</file>

<file path=ppt/theme/theme1.xml><?xml version="1.0" encoding="utf-8"?>
<a:theme xmlns:a="http://schemas.openxmlformats.org/drawingml/2006/main" name="Training">
  <a:themeElements>
    <a:clrScheme name="Training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fontScheme name="Train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it-IT"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it-IT"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raining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Training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Training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Training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Training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5380</TotalTime>
  <Words>1333</Words>
  <Application>Microsoft Office PowerPoint</Application>
  <PresentationFormat>Presentazione su schermo (4:3)</PresentationFormat>
  <Paragraphs>306</Paragraphs>
  <Slides>86</Slides>
  <Notes>3</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86</vt:i4>
      </vt:variant>
    </vt:vector>
  </HeadingPairs>
  <TitlesOfParts>
    <vt:vector size="92" baseType="lpstr">
      <vt:lpstr>ＭＳ Ｐゴシック</vt:lpstr>
      <vt:lpstr>Arial</vt:lpstr>
      <vt:lpstr>Garamond</vt:lpstr>
      <vt:lpstr>Times New Roman</vt:lpstr>
      <vt:lpstr>Wingdings</vt:lpstr>
      <vt:lpstr>Training</vt:lpstr>
      <vt:lpstr>Presentazione standard di PowerPoint</vt:lpstr>
      <vt:lpstr>Neuroscience-Based  Cognitive Therapy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New Trends in Neuroscience</vt:lpstr>
      <vt:lpstr>Neuroscience  of social processes</vt:lpstr>
      <vt:lpstr>Presentazione standard di PowerPoint</vt:lpstr>
      <vt:lpstr>Mirror Neurons an Italian discovery!</vt:lpstr>
      <vt:lpstr>Presentazione standard di PowerPoint</vt:lpstr>
      <vt:lpstr>Presentazione standard di PowerPoint</vt:lpstr>
      <vt:lpstr>Presentazione standard di PowerPoint</vt:lpstr>
      <vt:lpstr>Exposure to some phobic stimuli during psychotherapy in my Lab </vt:lpstr>
      <vt:lpstr>Presentazione standard di PowerPoint</vt:lpstr>
      <vt:lpstr>Presentazione standard di PowerPoint</vt:lpstr>
      <vt:lpstr>Presentazione standard di PowerPoint</vt:lpstr>
      <vt:lpstr>Tacit knowledge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MindLAB SET</vt:lpstr>
      <vt:lpstr>Neuroscience-based setting  when applied in CBT</vt:lpstr>
      <vt:lpstr>The  two  most  important  methods  of Neuroscience-Based Cognitive Therapy</vt:lpstr>
      <vt:lpstr>Presentazione standard di PowerPoint</vt:lpstr>
      <vt:lpstr>Presentazione standard di PowerPoint</vt:lpstr>
      <vt:lpstr>Presentazione standard di PowerPoint</vt:lpstr>
      <vt:lpstr>Presentazione standard di PowerPoint</vt:lpstr>
      <vt:lpstr>Presentazione standard di PowerPoint</vt:lpstr>
      <vt:lpstr>The  ClinicalQ  Procedure</vt:lpstr>
      <vt:lpstr>Presentazione standard di PowerPoint</vt:lpstr>
      <vt:lpstr>Presentazione standard di PowerPoint</vt:lpstr>
      <vt:lpstr>Frontal QEEG</vt:lpstr>
      <vt:lpstr>Presentazione standard di PowerPoint</vt:lpstr>
      <vt:lpstr>FRONTAL NEUROSCAN (F.N.)   by Tullio Scrimali</vt:lpstr>
      <vt:lpstr>Presentazione standard di PowerPoint</vt:lpstr>
      <vt:lpstr>Presentazione standard di PowerPoint</vt:lpstr>
      <vt:lpstr>Presentazione standard di PowerPoint</vt:lpstr>
      <vt:lpstr>Presentazione standard di PowerPoint</vt:lpstr>
      <vt:lpstr>Frontal Neuroscan   in Clinical Practice</vt:lpstr>
      <vt:lpstr>Presentazione standard di PowerPoint</vt:lpstr>
      <vt:lpstr>Electrodermal activity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Fingers’ Sweating  and Arousal</vt:lpstr>
      <vt:lpstr>Presentazione standard di PowerPoint</vt:lpstr>
      <vt:lpstr>EDA monitoring</vt:lpstr>
      <vt:lpstr>Presentazione standard di PowerPoint</vt:lpstr>
      <vt:lpstr>Presentazione standard di PowerPoint</vt:lpstr>
      <vt:lpstr>From EDA to QEDA</vt:lpstr>
      <vt:lpstr>MindLAB Set  and  Neurobiology of Mind</vt:lpstr>
      <vt:lpstr>Presentazione standard di PowerPoint</vt:lpstr>
      <vt:lpstr>Neuroscience-based setting  when applied in CBT</vt:lpstr>
      <vt:lpstr>Biofeedback and Neurofeedback</vt:lpstr>
      <vt:lpstr>Presentazione standard di PowerPoint</vt:lpstr>
      <vt:lpstr>CLINICAL  APPLICATIONS  OF NEUROFEEDBACK &amp; BIOFEEDBACK</vt:lpstr>
      <vt:lpstr>Future perspectives in  Neurotherapy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My personal point of view on tDCS</vt:lpstr>
      <vt:lpstr>ALETEIA Clinical Center and Neuroscience-Based Cognitive Therapy</vt:lpstr>
      <vt:lpstr>Is Tullio Scrimali a dreamer ?</vt:lpstr>
      <vt:lpstr>The end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Tullio Scrimali Department of Psychiatry, University of Catania E-mail: tscrima@tin.it Web site: www.tullioscrimali.net</dc:title>
  <dc:creator>Sonya</dc:creator>
  <cp:lastModifiedBy>Tullio Scrimali</cp:lastModifiedBy>
  <cp:revision>539</cp:revision>
  <dcterms:created xsi:type="dcterms:W3CDTF">2004-05-16T17:06:29Z</dcterms:created>
  <dcterms:modified xsi:type="dcterms:W3CDTF">2016-07-11T08:24:35Z</dcterms:modified>
</cp:coreProperties>
</file>